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10"/>
  </p:notesMasterIdLst>
  <p:handoutMasterIdLst>
    <p:handoutMasterId r:id="rId11"/>
  </p:handoutMasterIdLst>
  <p:sldIdLst>
    <p:sldId id="256" r:id="rId2"/>
    <p:sldId id="271" r:id="rId3"/>
    <p:sldId id="259" r:id="rId4"/>
    <p:sldId id="260" r:id="rId5"/>
    <p:sldId id="261" r:id="rId6"/>
    <p:sldId id="286" r:id="rId7"/>
    <p:sldId id="283" r:id="rId8"/>
    <p:sldId id="269" r:id="rId9"/>
  </p:sldIdLst>
  <p:sldSz cx="12192000" cy="6858000"/>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843" autoAdjust="0"/>
    <p:restoredTop sz="86350"/>
  </p:normalViewPr>
  <p:slideViewPr>
    <p:cSldViewPr snapToGrid="0">
      <p:cViewPr varScale="1">
        <p:scale>
          <a:sx n="63" d="100"/>
          <a:sy n="63" d="100"/>
        </p:scale>
        <p:origin x="542" y="278"/>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80" d="100"/>
        <a:sy n="80" d="100"/>
      </p:scale>
      <p:origin x="0" y="0"/>
    </p:cViewPr>
  </p:sorterViewPr>
  <p:notesViewPr>
    <p:cSldViewPr snapToGrid="0">
      <p:cViewPr>
        <p:scale>
          <a:sx n="100" d="100"/>
          <a:sy n="100" d="100"/>
        </p:scale>
        <p:origin x="3528" y="-32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D2D1064-E671-C174-FAA5-B2C556A9B359}"/>
              </a:ext>
            </a:extLst>
          </p:cNvPr>
          <p:cNvSpPr>
            <a:spLocks noGrp="1"/>
          </p:cNvSpPr>
          <p:nvPr>
            <p:ph type="hdr" sz="quarter"/>
          </p:nvPr>
        </p:nvSpPr>
        <p:spPr>
          <a:xfrm>
            <a:off x="0" y="0"/>
            <a:ext cx="3078163" cy="469900"/>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C9A30A4C-3F97-815C-1F70-61A5ED4A2529}"/>
              </a:ext>
            </a:extLst>
          </p:cNvPr>
          <p:cNvSpPr>
            <a:spLocks noGrp="1"/>
          </p:cNvSpPr>
          <p:nvPr>
            <p:ph type="dt" sz="quarter" idx="1"/>
          </p:nvPr>
        </p:nvSpPr>
        <p:spPr>
          <a:xfrm>
            <a:off x="4022725" y="0"/>
            <a:ext cx="3078163" cy="469900"/>
          </a:xfrm>
          <a:prstGeom prst="rect">
            <a:avLst/>
          </a:prstGeom>
        </p:spPr>
        <p:txBody>
          <a:bodyPr vert="horz" lIns="91440" tIns="45720" rIns="91440" bIns="45720" rtlCol="0"/>
          <a:lstStyle>
            <a:lvl1pPr algn="r">
              <a:defRPr sz="1200"/>
            </a:lvl1pPr>
          </a:lstStyle>
          <a:p>
            <a:fld id="{1CACF3F0-66A2-514D-A075-D5B184F784AB}" type="datetimeFigureOut">
              <a:rPr lang="en-US" smtClean="0"/>
              <a:t>10/21/2025</a:t>
            </a:fld>
            <a:endParaRPr lang="en-US"/>
          </a:p>
        </p:txBody>
      </p:sp>
      <p:sp>
        <p:nvSpPr>
          <p:cNvPr id="4" name="Footer Placeholder 3">
            <a:extLst>
              <a:ext uri="{FF2B5EF4-FFF2-40B4-BE49-F238E27FC236}">
                <a16:creationId xmlns:a16="http://schemas.microsoft.com/office/drawing/2014/main" id="{B9D337D6-EAA2-A79C-A49D-22BBE217AAE4}"/>
              </a:ext>
            </a:extLst>
          </p:cNvPr>
          <p:cNvSpPr>
            <a:spLocks noGrp="1"/>
          </p:cNvSpPr>
          <p:nvPr>
            <p:ph type="ftr" sz="quarter" idx="2"/>
          </p:nvPr>
        </p:nvSpPr>
        <p:spPr>
          <a:xfrm>
            <a:off x="0" y="8918575"/>
            <a:ext cx="3078163" cy="4699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E93E867D-1830-4A3B-0BC2-DCD28A9B857A}"/>
              </a:ext>
            </a:extLst>
          </p:cNvPr>
          <p:cNvSpPr>
            <a:spLocks noGrp="1"/>
          </p:cNvSpPr>
          <p:nvPr>
            <p:ph type="sldNum" sz="quarter" idx="3"/>
          </p:nvPr>
        </p:nvSpPr>
        <p:spPr>
          <a:xfrm>
            <a:off x="4022725" y="8918575"/>
            <a:ext cx="3078163" cy="469900"/>
          </a:xfrm>
          <a:prstGeom prst="rect">
            <a:avLst/>
          </a:prstGeom>
        </p:spPr>
        <p:txBody>
          <a:bodyPr vert="horz" lIns="91440" tIns="45720" rIns="91440" bIns="45720" rtlCol="0" anchor="b"/>
          <a:lstStyle>
            <a:lvl1pPr algn="r">
              <a:defRPr sz="1200"/>
            </a:lvl1pPr>
          </a:lstStyle>
          <a:p>
            <a:fld id="{7AED1623-C8DF-994F-8F04-F69F74C55ACD}" type="slidenum">
              <a:rPr lang="en-US" smtClean="0"/>
              <a:t>‹#›</a:t>
            </a:fld>
            <a:endParaRPr lang="en-US"/>
          </a:p>
        </p:txBody>
      </p:sp>
    </p:spTree>
    <p:extLst>
      <p:ext uri="{BB962C8B-B14F-4D97-AF65-F5344CB8AC3E}">
        <p14:creationId xmlns:p14="http://schemas.microsoft.com/office/powerpoint/2010/main" val="20905246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163" cy="4699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4022725" y="0"/>
            <a:ext cx="3078163" cy="469900"/>
          </a:xfrm>
          <a:prstGeom prst="rect">
            <a:avLst/>
          </a:prstGeom>
        </p:spPr>
        <p:txBody>
          <a:bodyPr vert="horz" lIns="91440" tIns="45720" rIns="91440" bIns="45720" rtlCol="0"/>
          <a:lstStyle>
            <a:lvl1pPr algn="r">
              <a:defRPr sz="1200"/>
            </a:lvl1pPr>
          </a:lstStyle>
          <a:p>
            <a:fld id="{83E105A9-E34F-5C40-84A0-130FAADD4A5C}" type="datetimeFigureOut">
              <a:rPr lang="en-US" smtClean="0"/>
              <a:t>10/21/2025</a:t>
            </a:fld>
            <a:endParaRPr lang="en-US" dirty="0"/>
          </a:p>
        </p:txBody>
      </p:sp>
      <p:sp>
        <p:nvSpPr>
          <p:cNvPr id="4" name="Slide Image Placeholder 3"/>
          <p:cNvSpPr>
            <a:spLocks noGrp="1" noRot="1" noChangeAspect="1"/>
          </p:cNvSpPr>
          <p:nvPr>
            <p:ph type="sldImg" idx="2"/>
          </p:nvPr>
        </p:nvSpPr>
        <p:spPr>
          <a:xfrm>
            <a:off x="735013" y="1173163"/>
            <a:ext cx="5632450" cy="31686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9613" y="4518025"/>
            <a:ext cx="5683250" cy="369728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8575"/>
            <a:ext cx="3078163" cy="4699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22725" y="8918575"/>
            <a:ext cx="3078163" cy="469900"/>
          </a:xfrm>
          <a:prstGeom prst="rect">
            <a:avLst/>
          </a:prstGeom>
        </p:spPr>
        <p:txBody>
          <a:bodyPr vert="horz" lIns="91440" tIns="45720" rIns="91440" bIns="45720" rtlCol="0" anchor="b"/>
          <a:lstStyle>
            <a:lvl1pPr algn="r">
              <a:defRPr sz="1200"/>
            </a:lvl1pPr>
          </a:lstStyle>
          <a:p>
            <a:fld id="{C3089007-05F7-C443-BE52-3F1A9E405DA7}" type="slidenum">
              <a:rPr lang="en-US" smtClean="0"/>
              <a:t>‹#›</a:t>
            </a:fld>
            <a:endParaRPr lang="en-US" dirty="0"/>
          </a:p>
        </p:txBody>
      </p:sp>
    </p:spTree>
    <p:extLst>
      <p:ext uri="{BB962C8B-B14F-4D97-AF65-F5344CB8AC3E}">
        <p14:creationId xmlns:p14="http://schemas.microsoft.com/office/powerpoint/2010/main" val="25883870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3089007-05F7-C443-BE52-3F1A9E405DA7}" type="slidenum">
              <a:rPr lang="en-US" smtClean="0"/>
              <a:t>1</a:t>
            </a:fld>
            <a:endParaRPr lang="en-US" dirty="0"/>
          </a:p>
        </p:txBody>
      </p:sp>
    </p:spTree>
    <p:extLst>
      <p:ext uri="{BB962C8B-B14F-4D97-AF65-F5344CB8AC3E}">
        <p14:creationId xmlns:p14="http://schemas.microsoft.com/office/powerpoint/2010/main" val="4259304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3089007-05F7-C443-BE52-3F1A9E405DA7}" type="slidenum">
              <a:rPr lang="en-US" smtClean="0"/>
              <a:t>2</a:t>
            </a:fld>
            <a:endParaRPr lang="en-US" dirty="0"/>
          </a:p>
        </p:txBody>
      </p:sp>
    </p:spTree>
    <p:extLst>
      <p:ext uri="{BB962C8B-B14F-4D97-AF65-F5344CB8AC3E}">
        <p14:creationId xmlns:p14="http://schemas.microsoft.com/office/powerpoint/2010/main" val="12831561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3089007-05F7-C443-BE52-3F1A9E405DA7}" type="slidenum">
              <a:rPr lang="en-US" smtClean="0"/>
              <a:t>3</a:t>
            </a:fld>
            <a:endParaRPr lang="en-US" dirty="0"/>
          </a:p>
        </p:txBody>
      </p:sp>
    </p:spTree>
    <p:extLst>
      <p:ext uri="{BB962C8B-B14F-4D97-AF65-F5344CB8AC3E}">
        <p14:creationId xmlns:p14="http://schemas.microsoft.com/office/powerpoint/2010/main" val="40985616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3089007-05F7-C443-BE52-3F1A9E405DA7}" type="slidenum">
              <a:rPr lang="en-US" smtClean="0"/>
              <a:t>4</a:t>
            </a:fld>
            <a:endParaRPr lang="en-US" dirty="0"/>
          </a:p>
        </p:txBody>
      </p:sp>
    </p:spTree>
    <p:extLst>
      <p:ext uri="{BB962C8B-B14F-4D97-AF65-F5344CB8AC3E}">
        <p14:creationId xmlns:p14="http://schemas.microsoft.com/office/powerpoint/2010/main" val="32770831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3089007-05F7-C443-BE52-3F1A9E405DA7}" type="slidenum">
              <a:rPr lang="en-US" smtClean="0"/>
              <a:t>5</a:t>
            </a:fld>
            <a:endParaRPr lang="en-US" dirty="0"/>
          </a:p>
        </p:txBody>
      </p:sp>
    </p:spTree>
    <p:extLst>
      <p:ext uri="{BB962C8B-B14F-4D97-AF65-F5344CB8AC3E}">
        <p14:creationId xmlns:p14="http://schemas.microsoft.com/office/powerpoint/2010/main" val="4851916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3089007-05F7-C443-BE52-3F1A9E405DA7}" type="slidenum">
              <a:rPr lang="en-US" smtClean="0"/>
              <a:t>6</a:t>
            </a:fld>
            <a:endParaRPr lang="en-US" dirty="0"/>
          </a:p>
        </p:txBody>
      </p:sp>
    </p:spTree>
    <p:extLst>
      <p:ext uri="{BB962C8B-B14F-4D97-AF65-F5344CB8AC3E}">
        <p14:creationId xmlns:p14="http://schemas.microsoft.com/office/powerpoint/2010/main" val="35710427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3089007-05F7-C443-BE52-3F1A9E405DA7}" type="slidenum">
              <a:rPr lang="en-US" smtClean="0"/>
              <a:t>7</a:t>
            </a:fld>
            <a:endParaRPr lang="en-US" dirty="0"/>
          </a:p>
        </p:txBody>
      </p:sp>
    </p:spTree>
    <p:extLst>
      <p:ext uri="{BB962C8B-B14F-4D97-AF65-F5344CB8AC3E}">
        <p14:creationId xmlns:p14="http://schemas.microsoft.com/office/powerpoint/2010/main" val="39521582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3089007-05F7-C443-BE52-3F1A9E405DA7}" type="slidenum">
              <a:rPr lang="en-US" smtClean="0"/>
              <a:t>8</a:t>
            </a:fld>
            <a:endParaRPr lang="en-US" dirty="0"/>
          </a:p>
        </p:txBody>
      </p:sp>
    </p:spTree>
    <p:extLst>
      <p:ext uri="{BB962C8B-B14F-4D97-AF65-F5344CB8AC3E}">
        <p14:creationId xmlns:p14="http://schemas.microsoft.com/office/powerpoint/2010/main" val="128909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12E14A-7B5B-0FAA-2A8B-4D99FFB7070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EA808D8-40D5-D9F8-9855-E2EEB1F0879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E522886-F9EF-5861-25D9-4AC26DE85BC0}"/>
              </a:ext>
            </a:extLst>
          </p:cNvPr>
          <p:cNvSpPr>
            <a:spLocks noGrp="1"/>
          </p:cNvSpPr>
          <p:nvPr>
            <p:ph type="dt" sz="half" idx="10"/>
          </p:nvPr>
        </p:nvSpPr>
        <p:spPr/>
        <p:txBody>
          <a:bodyPr/>
          <a:lstStyle/>
          <a:p>
            <a:fld id="{C942EC32-1B4A-4DD4-88EF-30EEE5DCD696}" type="datetimeFigureOut">
              <a:rPr lang="en-US" smtClean="0"/>
              <a:t>10/21/2025</a:t>
            </a:fld>
            <a:endParaRPr lang="en-US" dirty="0"/>
          </a:p>
        </p:txBody>
      </p:sp>
      <p:sp>
        <p:nvSpPr>
          <p:cNvPr id="5" name="Footer Placeholder 4">
            <a:extLst>
              <a:ext uri="{FF2B5EF4-FFF2-40B4-BE49-F238E27FC236}">
                <a16:creationId xmlns:a16="http://schemas.microsoft.com/office/drawing/2014/main" id="{6CCE7C53-C223-F021-AF32-F53A266DE22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68FF439-79DD-C801-1790-5BBABD80635C}"/>
              </a:ext>
            </a:extLst>
          </p:cNvPr>
          <p:cNvSpPr>
            <a:spLocks noGrp="1"/>
          </p:cNvSpPr>
          <p:nvPr>
            <p:ph type="sldNum" sz="quarter" idx="12"/>
          </p:nvPr>
        </p:nvSpPr>
        <p:spPr/>
        <p:txBody>
          <a:bodyPr/>
          <a:lstStyle/>
          <a:p>
            <a:fld id="{37A744F9-8ED1-40A5-A684-1FF6AB9827D0}" type="slidenum">
              <a:rPr lang="en-US" smtClean="0"/>
              <a:t>‹#›</a:t>
            </a:fld>
            <a:endParaRPr lang="en-US" dirty="0"/>
          </a:p>
        </p:txBody>
      </p:sp>
    </p:spTree>
    <p:extLst>
      <p:ext uri="{BB962C8B-B14F-4D97-AF65-F5344CB8AC3E}">
        <p14:creationId xmlns:p14="http://schemas.microsoft.com/office/powerpoint/2010/main" val="38424651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9AFD66-44E8-3CFE-2E40-F1A36D54966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153F974-FA38-2F3A-00EC-AC033FDCB44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FCDFE325-074A-4009-936C-410F1D88818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2154C7A-0958-71AC-B033-9354E34A859C}"/>
              </a:ext>
            </a:extLst>
          </p:cNvPr>
          <p:cNvSpPr>
            <a:spLocks noGrp="1"/>
          </p:cNvSpPr>
          <p:nvPr>
            <p:ph type="dt" sz="half" idx="10"/>
          </p:nvPr>
        </p:nvSpPr>
        <p:spPr/>
        <p:txBody>
          <a:bodyPr/>
          <a:lstStyle/>
          <a:p>
            <a:fld id="{C942EC32-1B4A-4DD4-88EF-30EEE5DCD696}" type="datetimeFigureOut">
              <a:rPr lang="en-US" smtClean="0"/>
              <a:t>10/21/2025</a:t>
            </a:fld>
            <a:endParaRPr lang="en-US" dirty="0"/>
          </a:p>
        </p:txBody>
      </p:sp>
      <p:sp>
        <p:nvSpPr>
          <p:cNvPr id="6" name="Footer Placeholder 5">
            <a:extLst>
              <a:ext uri="{FF2B5EF4-FFF2-40B4-BE49-F238E27FC236}">
                <a16:creationId xmlns:a16="http://schemas.microsoft.com/office/drawing/2014/main" id="{2C52B4F9-7161-C40C-9E62-94E535EBC04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528427A4-7AEC-6FA1-543E-42F2B5CEF119}"/>
              </a:ext>
            </a:extLst>
          </p:cNvPr>
          <p:cNvSpPr>
            <a:spLocks noGrp="1"/>
          </p:cNvSpPr>
          <p:nvPr>
            <p:ph type="sldNum" sz="quarter" idx="12"/>
          </p:nvPr>
        </p:nvSpPr>
        <p:spPr/>
        <p:txBody>
          <a:bodyPr/>
          <a:lstStyle/>
          <a:p>
            <a:fld id="{37A744F9-8ED1-40A5-A684-1FF6AB9827D0}" type="slidenum">
              <a:rPr lang="en-US" smtClean="0"/>
              <a:t>‹#›</a:t>
            </a:fld>
            <a:endParaRPr lang="en-US" dirty="0"/>
          </a:p>
        </p:txBody>
      </p:sp>
    </p:spTree>
    <p:extLst>
      <p:ext uri="{BB962C8B-B14F-4D97-AF65-F5344CB8AC3E}">
        <p14:creationId xmlns:p14="http://schemas.microsoft.com/office/powerpoint/2010/main" val="24726414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0CE7F7-CA6F-B12A-62E1-AB2571D533F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D622342-4928-7013-7FD0-1495FB4B9C7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19B6692-E638-2DD0-E1EF-CE2224123C38}"/>
              </a:ext>
            </a:extLst>
          </p:cNvPr>
          <p:cNvSpPr>
            <a:spLocks noGrp="1"/>
          </p:cNvSpPr>
          <p:nvPr>
            <p:ph type="dt" sz="half" idx="10"/>
          </p:nvPr>
        </p:nvSpPr>
        <p:spPr/>
        <p:txBody>
          <a:bodyPr/>
          <a:lstStyle/>
          <a:p>
            <a:fld id="{C942EC32-1B4A-4DD4-88EF-30EEE5DCD696}" type="datetimeFigureOut">
              <a:rPr lang="en-US" smtClean="0"/>
              <a:t>10/21/2025</a:t>
            </a:fld>
            <a:endParaRPr lang="en-US" dirty="0"/>
          </a:p>
        </p:txBody>
      </p:sp>
      <p:sp>
        <p:nvSpPr>
          <p:cNvPr id="5" name="Footer Placeholder 4">
            <a:extLst>
              <a:ext uri="{FF2B5EF4-FFF2-40B4-BE49-F238E27FC236}">
                <a16:creationId xmlns:a16="http://schemas.microsoft.com/office/drawing/2014/main" id="{A0625C48-FF92-4E76-02D5-D5641C8AB9D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6A766A8-3EFA-354D-BC71-A8277F099B40}"/>
              </a:ext>
            </a:extLst>
          </p:cNvPr>
          <p:cNvSpPr>
            <a:spLocks noGrp="1"/>
          </p:cNvSpPr>
          <p:nvPr>
            <p:ph type="sldNum" sz="quarter" idx="12"/>
          </p:nvPr>
        </p:nvSpPr>
        <p:spPr/>
        <p:txBody>
          <a:bodyPr/>
          <a:lstStyle/>
          <a:p>
            <a:fld id="{37A744F9-8ED1-40A5-A684-1FF6AB9827D0}" type="slidenum">
              <a:rPr lang="en-US" smtClean="0"/>
              <a:t>‹#›</a:t>
            </a:fld>
            <a:endParaRPr lang="en-US" dirty="0"/>
          </a:p>
        </p:txBody>
      </p:sp>
    </p:spTree>
    <p:extLst>
      <p:ext uri="{BB962C8B-B14F-4D97-AF65-F5344CB8AC3E}">
        <p14:creationId xmlns:p14="http://schemas.microsoft.com/office/powerpoint/2010/main" val="19405535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6B66A46-19C9-6BA5-F013-1E17F444F79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622C226-C4FE-B0A4-3607-83AC8DF74F1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A336C9E-7B9C-4373-0909-F7FF536E31E1}"/>
              </a:ext>
            </a:extLst>
          </p:cNvPr>
          <p:cNvSpPr>
            <a:spLocks noGrp="1"/>
          </p:cNvSpPr>
          <p:nvPr>
            <p:ph type="dt" sz="half" idx="10"/>
          </p:nvPr>
        </p:nvSpPr>
        <p:spPr/>
        <p:txBody>
          <a:bodyPr/>
          <a:lstStyle/>
          <a:p>
            <a:fld id="{C942EC32-1B4A-4DD4-88EF-30EEE5DCD696}" type="datetimeFigureOut">
              <a:rPr lang="en-US" smtClean="0"/>
              <a:t>10/21/2025</a:t>
            </a:fld>
            <a:endParaRPr lang="en-US" dirty="0"/>
          </a:p>
        </p:txBody>
      </p:sp>
      <p:sp>
        <p:nvSpPr>
          <p:cNvPr id="5" name="Footer Placeholder 4">
            <a:extLst>
              <a:ext uri="{FF2B5EF4-FFF2-40B4-BE49-F238E27FC236}">
                <a16:creationId xmlns:a16="http://schemas.microsoft.com/office/drawing/2014/main" id="{DFD276C4-01DA-E42E-9E59-56FFD1CF34E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E9266CB-D35E-BBDC-8BEF-394BEDAE515D}"/>
              </a:ext>
            </a:extLst>
          </p:cNvPr>
          <p:cNvSpPr>
            <a:spLocks noGrp="1"/>
          </p:cNvSpPr>
          <p:nvPr>
            <p:ph type="sldNum" sz="quarter" idx="12"/>
          </p:nvPr>
        </p:nvSpPr>
        <p:spPr/>
        <p:txBody>
          <a:bodyPr/>
          <a:lstStyle/>
          <a:p>
            <a:fld id="{37A744F9-8ED1-40A5-A684-1FF6AB9827D0}" type="slidenum">
              <a:rPr lang="en-US" smtClean="0"/>
              <a:t>‹#›</a:t>
            </a:fld>
            <a:endParaRPr lang="en-US" dirty="0"/>
          </a:p>
        </p:txBody>
      </p:sp>
    </p:spTree>
    <p:extLst>
      <p:ext uri="{BB962C8B-B14F-4D97-AF65-F5344CB8AC3E}">
        <p14:creationId xmlns:p14="http://schemas.microsoft.com/office/powerpoint/2010/main" val="18665410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2FD192-F04D-929D-E5CF-CE80C7F16E3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53077CC-2641-9D0B-D9E7-F36A30EF6D8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91C591E-065F-81F5-F093-CDEBF784E95A}"/>
              </a:ext>
            </a:extLst>
          </p:cNvPr>
          <p:cNvSpPr>
            <a:spLocks noGrp="1"/>
          </p:cNvSpPr>
          <p:nvPr>
            <p:ph type="dt" sz="half" idx="10"/>
          </p:nvPr>
        </p:nvSpPr>
        <p:spPr/>
        <p:txBody>
          <a:bodyPr/>
          <a:lstStyle/>
          <a:p>
            <a:fld id="{C942EC32-1B4A-4DD4-88EF-30EEE5DCD696}" type="datetimeFigureOut">
              <a:rPr lang="en-US" smtClean="0"/>
              <a:t>10/21/2025</a:t>
            </a:fld>
            <a:endParaRPr lang="en-US" dirty="0"/>
          </a:p>
        </p:txBody>
      </p:sp>
      <p:sp>
        <p:nvSpPr>
          <p:cNvPr id="5" name="Footer Placeholder 4">
            <a:extLst>
              <a:ext uri="{FF2B5EF4-FFF2-40B4-BE49-F238E27FC236}">
                <a16:creationId xmlns:a16="http://schemas.microsoft.com/office/drawing/2014/main" id="{72A12C45-85B0-7ABB-65D3-34875C593E4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DE4236F-B964-0E5A-A583-B521E5011866}"/>
              </a:ext>
            </a:extLst>
          </p:cNvPr>
          <p:cNvSpPr>
            <a:spLocks noGrp="1"/>
          </p:cNvSpPr>
          <p:nvPr>
            <p:ph type="sldNum" sz="quarter" idx="12"/>
          </p:nvPr>
        </p:nvSpPr>
        <p:spPr/>
        <p:txBody>
          <a:bodyPr/>
          <a:lstStyle/>
          <a:p>
            <a:fld id="{37A744F9-8ED1-40A5-A684-1FF6AB9827D0}" type="slidenum">
              <a:rPr lang="en-US" smtClean="0"/>
              <a:t>‹#›</a:t>
            </a:fld>
            <a:endParaRPr lang="en-US" dirty="0"/>
          </a:p>
        </p:txBody>
      </p:sp>
    </p:spTree>
    <p:extLst>
      <p:ext uri="{BB962C8B-B14F-4D97-AF65-F5344CB8AC3E}">
        <p14:creationId xmlns:p14="http://schemas.microsoft.com/office/powerpoint/2010/main" val="31924350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EF9157-026F-B3DC-22BE-918DDA3E627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DBD0ED3-422A-38D9-481F-086F054C3065}"/>
              </a:ext>
            </a:extLst>
          </p:cNvPr>
          <p:cNvSpPr>
            <a:spLocks noGrp="1"/>
          </p:cNvSpPr>
          <p:nvPr>
            <p:ph type="dt" sz="half" idx="10"/>
          </p:nvPr>
        </p:nvSpPr>
        <p:spPr/>
        <p:txBody>
          <a:bodyPr/>
          <a:lstStyle/>
          <a:p>
            <a:fld id="{C942EC32-1B4A-4DD4-88EF-30EEE5DCD696}" type="datetimeFigureOut">
              <a:rPr lang="en-US" smtClean="0"/>
              <a:t>10/21/2025</a:t>
            </a:fld>
            <a:endParaRPr lang="en-US" dirty="0"/>
          </a:p>
        </p:txBody>
      </p:sp>
      <p:sp>
        <p:nvSpPr>
          <p:cNvPr id="4" name="Footer Placeholder 3">
            <a:extLst>
              <a:ext uri="{FF2B5EF4-FFF2-40B4-BE49-F238E27FC236}">
                <a16:creationId xmlns:a16="http://schemas.microsoft.com/office/drawing/2014/main" id="{277D2B71-1F69-AA82-3061-98B112AF1360}"/>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15B8244F-913B-842C-4E4B-3CAD9D666BAD}"/>
              </a:ext>
            </a:extLst>
          </p:cNvPr>
          <p:cNvSpPr>
            <a:spLocks noGrp="1"/>
          </p:cNvSpPr>
          <p:nvPr>
            <p:ph type="sldNum" sz="quarter" idx="12"/>
          </p:nvPr>
        </p:nvSpPr>
        <p:spPr/>
        <p:txBody>
          <a:bodyPr/>
          <a:lstStyle/>
          <a:p>
            <a:fld id="{37A744F9-8ED1-40A5-A684-1FF6AB9827D0}" type="slidenum">
              <a:rPr lang="en-US" smtClean="0"/>
              <a:t>‹#›</a:t>
            </a:fld>
            <a:endParaRPr lang="en-US" dirty="0"/>
          </a:p>
        </p:txBody>
      </p:sp>
    </p:spTree>
    <p:extLst>
      <p:ext uri="{BB962C8B-B14F-4D97-AF65-F5344CB8AC3E}">
        <p14:creationId xmlns:p14="http://schemas.microsoft.com/office/powerpoint/2010/main" val="7446446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2597B3-3280-0E51-7B37-7FC4BD65DFA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FDB223D-70D4-1B41-E208-211CE42C6BB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5FA293D-9881-A378-BB0F-39BA45661C8E}"/>
              </a:ext>
            </a:extLst>
          </p:cNvPr>
          <p:cNvSpPr>
            <a:spLocks noGrp="1"/>
          </p:cNvSpPr>
          <p:nvPr>
            <p:ph type="dt" sz="half" idx="10"/>
          </p:nvPr>
        </p:nvSpPr>
        <p:spPr/>
        <p:txBody>
          <a:bodyPr/>
          <a:lstStyle/>
          <a:p>
            <a:fld id="{C942EC32-1B4A-4DD4-88EF-30EEE5DCD696}" type="datetimeFigureOut">
              <a:rPr lang="en-US" smtClean="0"/>
              <a:t>10/21/2025</a:t>
            </a:fld>
            <a:endParaRPr lang="en-US" dirty="0"/>
          </a:p>
        </p:txBody>
      </p:sp>
      <p:sp>
        <p:nvSpPr>
          <p:cNvPr id="5" name="Footer Placeholder 4">
            <a:extLst>
              <a:ext uri="{FF2B5EF4-FFF2-40B4-BE49-F238E27FC236}">
                <a16:creationId xmlns:a16="http://schemas.microsoft.com/office/drawing/2014/main" id="{0629F32A-74C1-5CEC-A37C-33765D22C00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ECDF6E8-1117-FC85-99B8-4FC005792734}"/>
              </a:ext>
            </a:extLst>
          </p:cNvPr>
          <p:cNvSpPr>
            <a:spLocks noGrp="1"/>
          </p:cNvSpPr>
          <p:nvPr>
            <p:ph type="sldNum" sz="quarter" idx="12"/>
          </p:nvPr>
        </p:nvSpPr>
        <p:spPr/>
        <p:txBody>
          <a:bodyPr/>
          <a:lstStyle/>
          <a:p>
            <a:fld id="{37A744F9-8ED1-40A5-A684-1FF6AB9827D0}" type="slidenum">
              <a:rPr lang="en-US" smtClean="0"/>
              <a:t>‹#›</a:t>
            </a:fld>
            <a:endParaRPr lang="en-US" dirty="0"/>
          </a:p>
        </p:txBody>
      </p:sp>
    </p:spTree>
    <p:extLst>
      <p:ext uri="{BB962C8B-B14F-4D97-AF65-F5344CB8AC3E}">
        <p14:creationId xmlns:p14="http://schemas.microsoft.com/office/powerpoint/2010/main" val="19219309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7336CA-0141-0718-B34D-D21A6ECDABC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2B87562-A192-9031-6C23-2371A2DE09C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64B3FFD-E0AD-973B-893F-323629DA6BC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2FF1789-CF52-D06C-48B1-B029F535EA2D}"/>
              </a:ext>
            </a:extLst>
          </p:cNvPr>
          <p:cNvSpPr>
            <a:spLocks noGrp="1"/>
          </p:cNvSpPr>
          <p:nvPr>
            <p:ph type="dt" sz="half" idx="10"/>
          </p:nvPr>
        </p:nvSpPr>
        <p:spPr/>
        <p:txBody>
          <a:bodyPr/>
          <a:lstStyle/>
          <a:p>
            <a:fld id="{C942EC32-1B4A-4DD4-88EF-30EEE5DCD696}" type="datetimeFigureOut">
              <a:rPr lang="en-US" smtClean="0"/>
              <a:t>10/21/2025</a:t>
            </a:fld>
            <a:endParaRPr lang="en-US" dirty="0"/>
          </a:p>
        </p:txBody>
      </p:sp>
      <p:sp>
        <p:nvSpPr>
          <p:cNvPr id="6" name="Footer Placeholder 5">
            <a:extLst>
              <a:ext uri="{FF2B5EF4-FFF2-40B4-BE49-F238E27FC236}">
                <a16:creationId xmlns:a16="http://schemas.microsoft.com/office/drawing/2014/main" id="{C5D3ADC3-88F6-1A94-88A0-F00AC311DB9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5DE33133-EDC0-40B5-17C4-EBF11A15AABC}"/>
              </a:ext>
            </a:extLst>
          </p:cNvPr>
          <p:cNvSpPr>
            <a:spLocks noGrp="1"/>
          </p:cNvSpPr>
          <p:nvPr>
            <p:ph type="sldNum" sz="quarter" idx="12"/>
          </p:nvPr>
        </p:nvSpPr>
        <p:spPr/>
        <p:txBody>
          <a:bodyPr/>
          <a:lstStyle/>
          <a:p>
            <a:fld id="{37A744F9-8ED1-40A5-A684-1FF6AB9827D0}" type="slidenum">
              <a:rPr lang="en-US" smtClean="0"/>
              <a:t>‹#›</a:t>
            </a:fld>
            <a:endParaRPr lang="en-US" dirty="0"/>
          </a:p>
        </p:txBody>
      </p:sp>
    </p:spTree>
    <p:extLst>
      <p:ext uri="{BB962C8B-B14F-4D97-AF65-F5344CB8AC3E}">
        <p14:creationId xmlns:p14="http://schemas.microsoft.com/office/powerpoint/2010/main" val="34440254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284FDE-BDEA-5FA5-65A6-2206EACEA49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7F458CB-4050-3C31-ECFD-ECED97A8063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7DF6B92-2800-0DBF-90FB-888B88DAC82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BF5CA27-6F54-B94D-C56D-E1EEF2E4F50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A3F1A90-8FE5-A0B3-536B-91E98262162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B31BAAD-63F6-8F3D-BA84-91A21DB40D71}"/>
              </a:ext>
            </a:extLst>
          </p:cNvPr>
          <p:cNvSpPr>
            <a:spLocks noGrp="1"/>
          </p:cNvSpPr>
          <p:nvPr>
            <p:ph type="dt" sz="half" idx="10"/>
          </p:nvPr>
        </p:nvSpPr>
        <p:spPr/>
        <p:txBody>
          <a:bodyPr/>
          <a:lstStyle/>
          <a:p>
            <a:fld id="{C942EC32-1B4A-4DD4-88EF-30EEE5DCD696}" type="datetimeFigureOut">
              <a:rPr lang="en-US" smtClean="0"/>
              <a:t>10/21/2025</a:t>
            </a:fld>
            <a:endParaRPr lang="en-US" dirty="0"/>
          </a:p>
        </p:txBody>
      </p:sp>
      <p:sp>
        <p:nvSpPr>
          <p:cNvPr id="8" name="Footer Placeholder 7">
            <a:extLst>
              <a:ext uri="{FF2B5EF4-FFF2-40B4-BE49-F238E27FC236}">
                <a16:creationId xmlns:a16="http://schemas.microsoft.com/office/drawing/2014/main" id="{EBB07771-C56F-6CE5-9EED-86FACE49BDFF}"/>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025227CC-E097-6A90-4363-8530E4CD1F76}"/>
              </a:ext>
            </a:extLst>
          </p:cNvPr>
          <p:cNvSpPr>
            <a:spLocks noGrp="1"/>
          </p:cNvSpPr>
          <p:nvPr>
            <p:ph type="sldNum" sz="quarter" idx="12"/>
          </p:nvPr>
        </p:nvSpPr>
        <p:spPr/>
        <p:txBody>
          <a:bodyPr/>
          <a:lstStyle/>
          <a:p>
            <a:fld id="{37A744F9-8ED1-40A5-A684-1FF6AB9827D0}" type="slidenum">
              <a:rPr lang="en-US" smtClean="0"/>
              <a:t>‹#›</a:t>
            </a:fld>
            <a:endParaRPr lang="en-US" dirty="0"/>
          </a:p>
        </p:txBody>
      </p:sp>
    </p:spTree>
    <p:extLst>
      <p:ext uri="{BB962C8B-B14F-4D97-AF65-F5344CB8AC3E}">
        <p14:creationId xmlns:p14="http://schemas.microsoft.com/office/powerpoint/2010/main" val="4489010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8DA832-F584-A6B4-5E57-AC6AB521D26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79B96A8-F243-AE5E-4A22-902DA3E1620C}"/>
              </a:ext>
            </a:extLst>
          </p:cNvPr>
          <p:cNvSpPr>
            <a:spLocks noGrp="1"/>
          </p:cNvSpPr>
          <p:nvPr>
            <p:ph type="dt" sz="half" idx="10"/>
          </p:nvPr>
        </p:nvSpPr>
        <p:spPr/>
        <p:txBody>
          <a:bodyPr/>
          <a:lstStyle/>
          <a:p>
            <a:fld id="{C942EC32-1B4A-4DD4-88EF-30EEE5DCD696}" type="datetimeFigureOut">
              <a:rPr lang="en-US" smtClean="0"/>
              <a:t>10/21/2025</a:t>
            </a:fld>
            <a:endParaRPr lang="en-US" dirty="0"/>
          </a:p>
        </p:txBody>
      </p:sp>
      <p:sp>
        <p:nvSpPr>
          <p:cNvPr id="4" name="Footer Placeholder 3">
            <a:extLst>
              <a:ext uri="{FF2B5EF4-FFF2-40B4-BE49-F238E27FC236}">
                <a16:creationId xmlns:a16="http://schemas.microsoft.com/office/drawing/2014/main" id="{7326D486-FA4B-4DA2-D460-F46167E83C02}"/>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E10D3EE1-8809-8E7B-83F8-730562E85849}"/>
              </a:ext>
            </a:extLst>
          </p:cNvPr>
          <p:cNvSpPr>
            <a:spLocks noGrp="1"/>
          </p:cNvSpPr>
          <p:nvPr>
            <p:ph type="sldNum" sz="quarter" idx="12"/>
          </p:nvPr>
        </p:nvSpPr>
        <p:spPr/>
        <p:txBody>
          <a:bodyPr/>
          <a:lstStyle/>
          <a:p>
            <a:fld id="{37A744F9-8ED1-40A5-A684-1FF6AB9827D0}" type="slidenum">
              <a:rPr lang="en-US" smtClean="0"/>
              <a:t>‹#›</a:t>
            </a:fld>
            <a:endParaRPr lang="en-US" dirty="0"/>
          </a:p>
        </p:txBody>
      </p:sp>
    </p:spTree>
    <p:extLst>
      <p:ext uri="{BB962C8B-B14F-4D97-AF65-F5344CB8AC3E}">
        <p14:creationId xmlns:p14="http://schemas.microsoft.com/office/powerpoint/2010/main" val="15076056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B955B36-97FA-6387-83EE-6A7605325604}"/>
              </a:ext>
            </a:extLst>
          </p:cNvPr>
          <p:cNvSpPr>
            <a:spLocks noGrp="1"/>
          </p:cNvSpPr>
          <p:nvPr>
            <p:ph type="dt" sz="half" idx="10"/>
          </p:nvPr>
        </p:nvSpPr>
        <p:spPr/>
        <p:txBody>
          <a:bodyPr/>
          <a:lstStyle/>
          <a:p>
            <a:fld id="{C942EC32-1B4A-4DD4-88EF-30EEE5DCD696}" type="datetimeFigureOut">
              <a:rPr lang="en-US" smtClean="0"/>
              <a:t>10/21/2025</a:t>
            </a:fld>
            <a:endParaRPr lang="en-US" dirty="0"/>
          </a:p>
        </p:txBody>
      </p:sp>
      <p:sp>
        <p:nvSpPr>
          <p:cNvPr id="3" name="Footer Placeholder 2">
            <a:extLst>
              <a:ext uri="{FF2B5EF4-FFF2-40B4-BE49-F238E27FC236}">
                <a16:creationId xmlns:a16="http://schemas.microsoft.com/office/drawing/2014/main" id="{79B9539D-41CE-03A7-8B9C-126E79245A67}"/>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6A8DBCD1-311E-6169-0420-88085326BEE2}"/>
              </a:ext>
            </a:extLst>
          </p:cNvPr>
          <p:cNvSpPr>
            <a:spLocks noGrp="1"/>
          </p:cNvSpPr>
          <p:nvPr>
            <p:ph type="sldNum" sz="quarter" idx="12"/>
          </p:nvPr>
        </p:nvSpPr>
        <p:spPr/>
        <p:txBody>
          <a:bodyPr/>
          <a:lstStyle/>
          <a:p>
            <a:fld id="{37A744F9-8ED1-40A5-A684-1FF6AB9827D0}" type="slidenum">
              <a:rPr lang="en-US" smtClean="0"/>
              <a:t>‹#›</a:t>
            </a:fld>
            <a:endParaRPr lang="en-US" dirty="0"/>
          </a:p>
        </p:txBody>
      </p:sp>
    </p:spTree>
    <p:extLst>
      <p:ext uri="{BB962C8B-B14F-4D97-AF65-F5344CB8AC3E}">
        <p14:creationId xmlns:p14="http://schemas.microsoft.com/office/powerpoint/2010/main" val="23142517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A562BB-F9AD-D9AF-58A1-4E607679C77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AFD50DD-1935-2B34-EE1D-2B566583398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069CDE3-AB04-0D84-2182-DD35C4C7165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26B3E2E-9623-1C31-5EC2-0ED54EFC9419}"/>
              </a:ext>
            </a:extLst>
          </p:cNvPr>
          <p:cNvSpPr>
            <a:spLocks noGrp="1"/>
          </p:cNvSpPr>
          <p:nvPr>
            <p:ph type="dt" sz="half" idx="10"/>
          </p:nvPr>
        </p:nvSpPr>
        <p:spPr/>
        <p:txBody>
          <a:bodyPr/>
          <a:lstStyle/>
          <a:p>
            <a:fld id="{C942EC32-1B4A-4DD4-88EF-30EEE5DCD696}" type="datetimeFigureOut">
              <a:rPr lang="en-US" smtClean="0"/>
              <a:t>10/21/2025</a:t>
            </a:fld>
            <a:endParaRPr lang="en-US" dirty="0"/>
          </a:p>
        </p:txBody>
      </p:sp>
      <p:sp>
        <p:nvSpPr>
          <p:cNvPr id="6" name="Footer Placeholder 5">
            <a:extLst>
              <a:ext uri="{FF2B5EF4-FFF2-40B4-BE49-F238E27FC236}">
                <a16:creationId xmlns:a16="http://schemas.microsoft.com/office/drawing/2014/main" id="{4DC24C3D-8DCE-54EB-13A8-8ACCF52D671A}"/>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64470071-1220-EBCC-A354-63038B3FA102}"/>
              </a:ext>
            </a:extLst>
          </p:cNvPr>
          <p:cNvSpPr>
            <a:spLocks noGrp="1"/>
          </p:cNvSpPr>
          <p:nvPr>
            <p:ph type="sldNum" sz="quarter" idx="12"/>
          </p:nvPr>
        </p:nvSpPr>
        <p:spPr/>
        <p:txBody>
          <a:bodyPr/>
          <a:lstStyle/>
          <a:p>
            <a:fld id="{37A744F9-8ED1-40A5-A684-1FF6AB9827D0}" type="slidenum">
              <a:rPr lang="en-US" smtClean="0"/>
              <a:t>‹#›</a:t>
            </a:fld>
            <a:endParaRPr lang="en-US" dirty="0"/>
          </a:p>
        </p:txBody>
      </p:sp>
    </p:spTree>
    <p:extLst>
      <p:ext uri="{BB962C8B-B14F-4D97-AF65-F5344CB8AC3E}">
        <p14:creationId xmlns:p14="http://schemas.microsoft.com/office/powerpoint/2010/main" val="30134820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5D45E8D-173E-6D75-BB38-BF1FF862E14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EF3CFD1-EDCF-8261-E843-49FF4E532EF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0F92367-8947-0EE8-BF19-7D9AF7E7C43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942EC32-1B4A-4DD4-88EF-30EEE5DCD696}" type="datetimeFigureOut">
              <a:rPr lang="en-US" smtClean="0"/>
              <a:t>10/21/2025</a:t>
            </a:fld>
            <a:endParaRPr lang="en-US" dirty="0"/>
          </a:p>
        </p:txBody>
      </p:sp>
      <p:sp>
        <p:nvSpPr>
          <p:cNvPr id="5" name="Footer Placeholder 4">
            <a:extLst>
              <a:ext uri="{FF2B5EF4-FFF2-40B4-BE49-F238E27FC236}">
                <a16:creationId xmlns:a16="http://schemas.microsoft.com/office/drawing/2014/main" id="{33E111B7-7A46-4972-E48B-5DC077C839C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5D846540-0E88-3E18-7585-D47CFB0EA24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A744F9-8ED1-40A5-A684-1FF6AB9827D0}" type="slidenum">
              <a:rPr lang="en-US" smtClean="0"/>
              <a:t>‹#›</a:t>
            </a:fld>
            <a:endParaRPr lang="en-US" dirty="0"/>
          </a:p>
        </p:txBody>
      </p:sp>
    </p:spTree>
    <p:extLst>
      <p:ext uri="{BB962C8B-B14F-4D97-AF65-F5344CB8AC3E}">
        <p14:creationId xmlns:p14="http://schemas.microsoft.com/office/powerpoint/2010/main" val="3860033407"/>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9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95F8B7-18AC-4534-9AAF-AEB5CF761AB9}"/>
              </a:ext>
            </a:extLst>
          </p:cNvPr>
          <p:cNvSpPr>
            <a:spLocks noGrp="1"/>
          </p:cNvSpPr>
          <p:nvPr>
            <p:ph type="ctrTitle"/>
          </p:nvPr>
        </p:nvSpPr>
        <p:spPr/>
        <p:txBody>
          <a:bodyPr/>
          <a:lstStyle/>
          <a:p>
            <a:endParaRPr lang="en-US" dirty="0"/>
          </a:p>
        </p:txBody>
      </p:sp>
      <p:sp>
        <p:nvSpPr>
          <p:cNvPr id="3" name="Subtitle 2">
            <a:extLst>
              <a:ext uri="{FF2B5EF4-FFF2-40B4-BE49-F238E27FC236}">
                <a16:creationId xmlns:a16="http://schemas.microsoft.com/office/drawing/2014/main" id="{FDA1E61A-8665-4F49-96CF-24290922D3E0}"/>
              </a:ext>
            </a:extLst>
          </p:cNvPr>
          <p:cNvSpPr>
            <a:spLocks noGrp="1"/>
          </p:cNvSpPr>
          <p:nvPr>
            <p:ph type="subTitle" idx="1"/>
          </p:nvPr>
        </p:nvSpPr>
        <p:spPr/>
        <p:txBody>
          <a:bodyPr/>
          <a:lstStyle/>
          <a:p>
            <a:endParaRPr lang="en-US" dirty="0"/>
          </a:p>
        </p:txBody>
      </p:sp>
      <p:pic>
        <p:nvPicPr>
          <p:cNvPr id="4" name="Picture 3">
            <a:extLst>
              <a:ext uri="{FF2B5EF4-FFF2-40B4-BE49-F238E27FC236}">
                <a16:creationId xmlns:a16="http://schemas.microsoft.com/office/drawing/2014/main" id="{4C9F22C8-B128-4F18-85E2-A54992221945}"/>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t="6694" b="9045"/>
          <a:stretch/>
        </p:blipFill>
        <p:spPr>
          <a:xfrm>
            <a:off x="2" y="615544"/>
            <a:ext cx="10972800" cy="7053943"/>
          </a:xfrm>
          <a:prstGeom prst="rect">
            <a:avLst/>
          </a:prstGeom>
        </p:spPr>
      </p:pic>
      <p:sp>
        <p:nvSpPr>
          <p:cNvPr id="6" name="TextBox 5">
            <a:extLst>
              <a:ext uri="{FF2B5EF4-FFF2-40B4-BE49-F238E27FC236}">
                <a16:creationId xmlns:a16="http://schemas.microsoft.com/office/drawing/2014/main" id="{BC751002-2EB4-49EF-B871-21E3E8D4AD45}"/>
              </a:ext>
            </a:extLst>
          </p:cNvPr>
          <p:cNvSpPr txBox="1"/>
          <p:nvPr/>
        </p:nvSpPr>
        <p:spPr>
          <a:xfrm>
            <a:off x="615820" y="1600200"/>
            <a:ext cx="5019870" cy="3354765"/>
          </a:xfrm>
          <a:prstGeom prst="rect">
            <a:avLst/>
          </a:prstGeom>
          <a:noFill/>
        </p:spPr>
        <p:txBody>
          <a:bodyPr wrap="square" rtlCol="0">
            <a:spAutoFit/>
          </a:bodyPr>
          <a:lstStyle/>
          <a:p>
            <a:pPr algn="ctr"/>
            <a:r>
              <a:rPr lang="en-US" sz="6000" b="1" dirty="0">
                <a:solidFill>
                  <a:schemeClr val="bg1"/>
                </a:solidFill>
              </a:rPr>
              <a:t>Title IX  </a:t>
            </a:r>
            <a:r>
              <a:rPr lang="en-US" sz="4400" b="1" dirty="0">
                <a:solidFill>
                  <a:schemeClr val="bg1"/>
                </a:solidFill>
              </a:rPr>
              <a:t>Decision</a:t>
            </a:r>
          </a:p>
          <a:p>
            <a:pPr algn="ctr"/>
            <a:r>
              <a:rPr lang="en-US" sz="4400" b="1" dirty="0">
                <a:solidFill>
                  <a:schemeClr val="bg1"/>
                </a:solidFill>
              </a:rPr>
              <a:t>Maker’s Responsibilities</a:t>
            </a:r>
          </a:p>
          <a:p>
            <a:pPr algn="ctr"/>
            <a:r>
              <a:rPr lang="en-US" sz="2000" b="1" dirty="0">
                <a:solidFill>
                  <a:schemeClr val="bg1"/>
                </a:solidFill>
              </a:rPr>
              <a:t>Donna M Wright</a:t>
            </a:r>
          </a:p>
        </p:txBody>
      </p:sp>
      <p:pic>
        <p:nvPicPr>
          <p:cNvPr id="9" name="Picture 8" descr="Logo&#10;&#10;Description automatically generated">
            <a:extLst>
              <a:ext uri="{FF2B5EF4-FFF2-40B4-BE49-F238E27FC236}">
                <a16:creationId xmlns:a16="http://schemas.microsoft.com/office/drawing/2014/main" id="{78C9C256-FA6F-F9E5-2BD8-0A07C5519E2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153404" y="5538788"/>
            <a:ext cx="2857500" cy="1724025"/>
          </a:xfrm>
          <a:prstGeom prst="rect">
            <a:avLst/>
          </a:prstGeom>
        </p:spPr>
      </p:pic>
    </p:spTree>
    <p:extLst>
      <p:ext uri="{BB962C8B-B14F-4D97-AF65-F5344CB8AC3E}">
        <p14:creationId xmlns:p14="http://schemas.microsoft.com/office/powerpoint/2010/main" val="9746563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lumMod val="50000"/>
            <a:lumOff val="5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762EA3-72D3-4D32-8ACD-047708D4701A}"/>
              </a:ext>
            </a:extLst>
          </p:cNvPr>
          <p:cNvSpPr>
            <a:spLocks noGrp="1"/>
          </p:cNvSpPr>
          <p:nvPr>
            <p:ph type="title"/>
          </p:nvPr>
        </p:nvSpPr>
        <p:spPr>
          <a:xfrm>
            <a:off x="1462585" y="488412"/>
            <a:ext cx="8534400" cy="1507067"/>
          </a:xfrm>
        </p:spPr>
        <p:txBody>
          <a:bodyPr>
            <a:normAutofit/>
          </a:bodyPr>
          <a:lstStyle/>
          <a:p>
            <a:pPr algn="ctr"/>
            <a:r>
              <a:rPr lang="en-US" sz="4000" b="1" dirty="0">
                <a:solidFill>
                  <a:schemeClr val="bg1"/>
                </a:solidFill>
              </a:rPr>
              <a:t>Initial Steps </a:t>
            </a:r>
          </a:p>
        </p:txBody>
      </p:sp>
      <p:sp>
        <p:nvSpPr>
          <p:cNvPr id="3" name="Content Placeholder 2">
            <a:extLst>
              <a:ext uri="{FF2B5EF4-FFF2-40B4-BE49-F238E27FC236}">
                <a16:creationId xmlns:a16="http://schemas.microsoft.com/office/drawing/2014/main" id="{C1DD4B46-5C0A-401B-98B0-4CC0C01968ED}"/>
              </a:ext>
            </a:extLst>
          </p:cNvPr>
          <p:cNvSpPr>
            <a:spLocks noGrp="1"/>
          </p:cNvSpPr>
          <p:nvPr>
            <p:ph idx="1"/>
          </p:nvPr>
        </p:nvSpPr>
        <p:spPr>
          <a:xfrm>
            <a:off x="1533099" y="1883391"/>
            <a:ext cx="8802806" cy="3978323"/>
          </a:xfrm>
        </p:spPr>
        <p:txBody>
          <a:bodyPr>
            <a:noAutofit/>
          </a:bodyPr>
          <a:lstStyle/>
          <a:p>
            <a:pPr>
              <a:buClrTx/>
              <a:buFont typeface="Wingdings" panose="05000000000000000000" pitchFamily="2" charset="2"/>
              <a:buChar char="Ø"/>
            </a:pPr>
            <a:r>
              <a:rPr lang="en-US" sz="3200" b="1" dirty="0">
                <a:solidFill>
                  <a:schemeClr val="bg1"/>
                </a:solidFill>
              </a:rPr>
              <a:t>Follow School’s Policy &amp; Procedures </a:t>
            </a:r>
          </a:p>
          <a:p>
            <a:pPr>
              <a:buClrTx/>
              <a:buFont typeface="Wingdings" panose="05000000000000000000" pitchFamily="2" charset="2"/>
              <a:buChar char="Ø"/>
            </a:pPr>
            <a:r>
              <a:rPr lang="en-US" sz="3200" b="1" dirty="0">
                <a:solidFill>
                  <a:schemeClr val="bg1"/>
                </a:solidFill>
              </a:rPr>
              <a:t>Review Investigative Report &amp; familiarize yourself with facts</a:t>
            </a:r>
          </a:p>
          <a:p>
            <a:pPr>
              <a:buClrTx/>
              <a:buFont typeface="Wingdings" panose="05000000000000000000" pitchFamily="2" charset="2"/>
              <a:buChar char="Ø"/>
            </a:pPr>
            <a:r>
              <a:rPr lang="en-US" sz="3200" b="1" dirty="0">
                <a:solidFill>
                  <a:schemeClr val="bg1"/>
                </a:solidFill>
              </a:rPr>
              <a:t>Sole Decision-Maker or part of a Panel</a:t>
            </a:r>
          </a:p>
          <a:p>
            <a:pPr>
              <a:buClrTx/>
              <a:buFont typeface="Wingdings" panose="05000000000000000000" pitchFamily="2" charset="2"/>
              <a:buChar char="Ø"/>
            </a:pPr>
            <a:r>
              <a:rPr lang="en-US" sz="3200" b="1" dirty="0">
                <a:solidFill>
                  <a:schemeClr val="bg1"/>
                </a:solidFill>
              </a:rPr>
              <a:t>Follow a script – either the school’s or prepare your own </a:t>
            </a:r>
          </a:p>
          <a:p>
            <a:pPr marL="0" indent="0">
              <a:buClrTx/>
              <a:buNone/>
            </a:pPr>
            <a:endParaRPr lang="en-US" sz="3200" b="1" dirty="0">
              <a:solidFill>
                <a:schemeClr val="bg1"/>
              </a:solidFill>
            </a:endParaRPr>
          </a:p>
        </p:txBody>
      </p:sp>
    </p:spTree>
    <p:extLst>
      <p:ext uri="{BB962C8B-B14F-4D97-AF65-F5344CB8AC3E}">
        <p14:creationId xmlns:p14="http://schemas.microsoft.com/office/powerpoint/2010/main" val="5757846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lumMod val="50000"/>
            <a:lumOff val="5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5252E3-D2F3-45DC-BA54-4FDDC5298EAC}"/>
              </a:ext>
            </a:extLst>
          </p:cNvPr>
          <p:cNvSpPr>
            <a:spLocks noGrp="1"/>
          </p:cNvSpPr>
          <p:nvPr>
            <p:ph type="title"/>
          </p:nvPr>
        </p:nvSpPr>
        <p:spPr>
          <a:xfrm>
            <a:off x="1560674" y="443839"/>
            <a:ext cx="8534400" cy="1507067"/>
          </a:xfrm>
        </p:spPr>
        <p:txBody>
          <a:bodyPr>
            <a:normAutofit/>
          </a:bodyPr>
          <a:lstStyle/>
          <a:p>
            <a:pPr algn="ctr"/>
            <a:r>
              <a:rPr lang="en-US" sz="4000" b="1" dirty="0">
                <a:solidFill>
                  <a:schemeClr val="bg1"/>
                </a:solidFill>
              </a:rPr>
              <a:t> 34 C.F.R. §106.45</a:t>
            </a:r>
          </a:p>
        </p:txBody>
      </p:sp>
      <p:sp>
        <p:nvSpPr>
          <p:cNvPr id="3" name="Content Placeholder 2">
            <a:extLst>
              <a:ext uri="{FF2B5EF4-FFF2-40B4-BE49-F238E27FC236}">
                <a16:creationId xmlns:a16="http://schemas.microsoft.com/office/drawing/2014/main" id="{9D3E2B0A-92CC-4554-A4B4-2A0D720D992A}"/>
              </a:ext>
            </a:extLst>
          </p:cNvPr>
          <p:cNvSpPr>
            <a:spLocks noGrp="1"/>
          </p:cNvSpPr>
          <p:nvPr>
            <p:ph idx="1"/>
          </p:nvPr>
        </p:nvSpPr>
        <p:spPr>
          <a:xfrm>
            <a:off x="1665028" y="1862920"/>
            <a:ext cx="9089409" cy="4230806"/>
          </a:xfrm>
        </p:spPr>
        <p:txBody>
          <a:bodyPr>
            <a:normAutofit lnSpcReduction="10000"/>
          </a:bodyPr>
          <a:lstStyle/>
          <a:p>
            <a:pPr>
              <a:buClrTx/>
              <a:buFont typeface="Wingdings" panose="05000000000000000000" pitchFamily="2" charset="2"/>
              <a:buChar char="Ø"/>
            </a:pPr>
            <a:r>
              <a:rPr lang="en-US" sz="3200" b="1" dirty="0">
                <a:solidFill>
                  <a:schemeClr val="bg1"/>
                </a:solidFill>
              </a:rPr>
              <a:t>Process to allow decisionmaker</a:t>
            </a:r>
            <a:r>
              <a:rPr lang="en-US" sz="2400" b="1" dirty="0">
                <a:solidFill>
                  <a:schemeClr val="bg1"/>
                </a:solidFill>
              </a:rPr>
              <a:t>:</a:t>
            </a:r>
          </a:p>
          <a:p>
            <a:pPr lvl="1">
              <a:buClrTx/>
              <a:buFont typeface="Wingdings" panose="05000000000000000000" pitchFamily="2" charset="2"/>
              <a:buChar char="Ø"/>
            </a:pPr>
            <a:r>
              <a:rPr lang="en-US" sz="2400" b="1" dirty="0">
                <a:solidFill>
                  <a:schemeClr val="bg1"/>
                </a:solidFill>
              </a:rPr>
              <a:t> </a:t>
            </a:r>
            <a:r>
              <a:rPr lang="en-US" sz="3200" b="1" dirty="0">
                <a:solidFill>
                  <a:schemeClr val="bg1"/>
                </a:solidFill>
              </a:rPr>
              <a:t>To question parties &amp; witnesses</a:t>
            </a:r>
          </a:p>
          <a:p>
            <a:pPr lvl="1">
              <a:buClrTx/>
              <a:buFont typeface="Wingdings" panose="05000000000000000000" pitchFamily="2" charset="2"/>
              <a:buChar char="Ø"/>
            </a:pPr>
            <a:r>
              <a:rPr lang="en-US" sz="3200" b="1" dirty="0">
                <a:solidFill>
                  <a:schemeClr val="bg1"/>
                </a:solidFill>
              </a:rPr>
              <a:t>Use Preponderance of evidence or clear and convincing standard of proof</a:t>
            </a:r>
          </a:p>
          <a:p>
            <a:pPr lvl="1">
              <a:buClrTx/>
              <a:buFont typeface="Wingdings" panose="05000000000000000000" pitchFamily="2" charset="2"/>
              <a:buChar char="Ø"/>
            </a:pPr>
            <a:r>
              <a:rPr lang="en-US" sz="3200" b="1" dirty="0">
                <a:solidFill>
                  <a:schemeClr val="bg1"/>
                </a:solidFill>
              </a:rPr>
              <a:t>No conflict of interest or bias for or against complainants or respondents generally or an individual complainant or respondent </a:t>
            </a:r>
          </a:p>
          <a:p>
            <a:pPr lvl="1">
              <a:buClrTx/>
              <a:buFont typeface="Wingdings" panose="05000000000000000000" pitchFamily="2" charset="2"/>
              <a:buChar char="Ø"/>
            </a:pPr>
            <a:r>
              <a:rPr lang="en-US" sz="3200" b="1" dirty="0">
                <a:solidFill>
                  <a:schemeClr val="bg1"/>
                </a:solidFill>
              </a:rPr>
              <a:t>Evaluate only relevant &amp; not otherwise impermissible evidence</a:t>
            </a:r>
            <a:endParaRPr lang="en-US" sz="3200" dirty="0"/>
          </a:p>
        </p:txBody>
      </p:sp>
    </p:spTree>
    <p:extLst>
      <p:ext uri="{BB962C8B-B14F-4D97-AF65-F5344CB8AC3E}">
        <p14:creationId xmlns:p14="http://schemas.microsoft.com/office/powerpoint/2010/main" val="15566238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lumMod val="50000"/>
            <a:lumOff val="5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CC6FE5-198E-4229-98AC-96068B2ECE9B}"/>
              </a:ext>
            </a:extLst>
          </p:cNvPr>
          <p:cNvSpPr>
            <a:spLocks noGrp="1"/>
          </p:cNvSpPr>
          <p:nvPr>
            <p:ph type="title"/>
          </p:nvPr>
        </p:nvSpPr>
        <p:spPr>
          <a:xfrm>
            <a:off x="1504266" y="580880"/>
            <a:ext cx="8534400" cy="1507067"/>
          </a:xfrm>
        </p:spPr>
        <p:txBody>
          <a:bodyPr/>
          <a:lstStyle/>
          <a:p>
            <a:pPr algn="ctr"/>
            <a:r>
              <a:rPr lang="en-US" sz="4000" b="1" dirty="0">
                <a:solidFill>
                  <a:schemeClr val="bg1"/>
                </a:solidFill>
              </a:rPr>
              <a:t>Title IX HEARING</a:t>
            </a:r>
            <a:endParaRPr lang="en-US" sz="2400" b="1" dirty="0">
              <a:solidFill>
                <a:schemeClr val="bg1"/>
              </a:solidFill>
            </a:endParaRPr>
          </a:p>
        </p:txBody>
      </p:sp>
      <p:sp>
        <p:nvSpPr>
          <p:cNvPr id="3" name="Content Placeholder 2">
            <a:extLst>
              <a:ext uri="{FF2B5EF4-FFF2-40B4-BE49-F238E27FC236}">
                <a16:creationId xmlns:a16="http://schemas.microsoft.com/office/drawing/2014/main" id="{6138FBE7-C822-4067-8309-32BFB6E1B18B}"/>
              </a:ext>
            </a:extLst>
          </p:cNvPr>
          <p:cNvSpPr>
            <a:spLocks noGrp="1"/>
          </p:cNvSpPr>
          <p:nvPr>
            <p:ph idx="1"/>
          </p:nvPr>
        </p:nvSpPr>
        <p:spPr>
          <a:xfrm>
            <a:off x="1913699" y="2024597"/>
            <a:ext cx="8192468" cy="3113786"/>
          </a:xfrm>
        </p:spPr>
        <p:txBody>
          <a:bodyPr>
            <a:normAutofit fontScale="92500" lnSpcReduction="10000"/>
          </a:bodyPr>
          <a:lstStyle/>
          <a:p>
            <a:pPr>
              <a:buClrTx/>
              <a:buFont typeface="Wingdings" panose="05000000000000000000" pitchFamily="2" charset="2"/>
              <a:buChar char="Ø"/>
            </a:pPr>
            <a:r>
              <a:rPr lang="en-US" sz="3200" b="1" dirty="0">
                <a:solidFill>
                  <a:schemeClr val="bg1"/>
                </a:solidFill>
              </a:rPr>
              <a:t>Scheduling </a:t>
            </a:r>
          </a:p>
          <a:p>
            <a:pPr lvl="1">
              <a:buClrTx/>
              <a:buFont typeface="Wingdings" panose="05000000000000000000" pitchFamily="2" charset="2"/>
              <a:buChar char="Ø"/>
            </a:pPr>
            <a:r>
              <a:rPr lang="en-US" sz="3200" b="1" dirty="0">
                <a:solidFill>
                  <a:schemeClr val="bg1"/>
                </a:solidFill>
              </a:rPr>
              <a:t>Prehearing conference</a:t>
            </a:r>
          </a:p>
          <a:p>
            <a:pPr lvl="1">
              <a:buClrTx/>
              <a:buFont typeface="Wingdings" panose="05000000000000000000" pitchFamily="2" charset="2"/>
              <a:buChar char="Ø"/>
            </a:pPr>
            <a:r>
              <a:rPr lang="en-US" sz="3200" b="1" dirty="0">
                <a:solidFill>
                  <a:schemeClr val="bg1"/>
                </a:solidFill>
              </a:rPr>
              <a:t>Require submission of questions prior to hearing ?</a:t>
            </a:r>
          </a:p>
          <a:p>
            <a:pPr lvl="1">
              <a:buClrTx/>
              <a:buFont typeface="Wingdings" panose="05000000000000000000" pitchFamily="2" charset="2"/>
              <a:buChar char="Ø"/>
            </a:pPr>
            <a:r>
              <a:rPr lang="en-US" sz="3200" b="1" dirty="0">
                <a:solidFill>
                  <a:schemeClr val="bg1"/>
                </a:solidFill>
              </a:rPr>
              <a:t>Use of stipulations</a:t>
            </a:r>
          </a:p>
          <a:p>
            <a:pPr>
              <a:buClrTx/>
              <a:buFont typeface="Wingdings" panose="05000000000000000000" pitchFamily="2" charset="2"/>
              <a:buChar char="Ø"/>
            </a:pPr>
            <a:r>
              <a:rPr lang="en-US" sz="3200" b="1" dirty="0">
                <a:solidFill>
                  <a:schemeClr val="bg1"/>
                </a:solidFill>
              </a:rPr>
              <a:t>Live or Virtual</a:t>
            </a:r>
          </a:p>
          <a:p>
            <a:pPr>
              <a:buClrTx/>
              <a:buFont typeface="Wingdings" panose="05000000000000000000" pitchFamily="2" charset="2"/>
              <a:buChar char="Ø"/>
            </a:pPr>
            <a:r>
              <a:rPr lang="en-US" sz="3200" b="1" dirty="0">
                <a:solidFill>
                  <a:schemeClr val="bg1"/>
                </a:solidFill>
              </a:rPr>
              <a:t>Prepare questions</a:t>
            </a:r>
          </a:p>
        </p:txBody>
      </p:sp>
    </p:spTree>
    <p:extLst>
      <p:ext uri="{BB962C8B-B14F-4D97-AF65-F5344CB8AC3E}">
        <p14:creationId xmlns:p14="http://schemas.microsoft.com/office/powerpoint/2010/main" val="4787119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lumMod val="50000"/>
            <a:lumOff val="5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2AE9F9-5528-403B-9554-96843481F683}"/>
              </a:ext>
            </a:extLst>
          </p:cNvPr>
          <p:cNvSpPr>
            <a:spLocks noGrp="1"/>
          </p:cNvSpPr>
          <p:nvPr>
            <p:ph type="title"/>
          </p:nvPr>
        </p:nvSpPr>
        <p:spPr>
          <a:xfrm>
            <a:off x="1610445" y="648992"/>
            <a:ext cx="8534400" cy="1507067"/>
          </a:xfrm>
        </p:spPr>
        <p:txBody>
          <a:bodyPr>
            <a:normAutofit/>
          </a:bodyPr>
          <a:lstStyle/>
          <a:p>
            <a:pPr algn="ctr"/>
            <a:r>
              <a:rPr lang="en-US" sz="4000" b="1" dirty="0">
                <a:solidFill>
                  <a:schemeClr val="bg1"/>
                </a:solidFill>
              </a:rPr>
              <a:t>CONTROLLING THE HEARING</a:t>
            </a:r>
          </a:p>
        </p:txBody>
      </p:sp>
      <p:sp>
        <p:nvSpPr>
          <p:cNvPr id="3" name="Content Placeholder 2">
            <a:extLst>
              <a:ext uri="{FF2B5EF4-FFF2-40B4-BE49-F238E27FC236}">
                <a16:creationId xmlns:a16="http://schemas.microsoft.com/office/drawing/2014/main" id="{75B36B10-8CCE-4BFB-82D5-C02188C55910}"/>
              </a:ext>
            </a:extLst>
          </p:cNvPr>
          <p:cNvSpPr>
            <a:spLocks noGrp="1"/>
          </p:cNvSpPr>
          <p:nvPr>
            <p:ph idx="1"/>
          </p:nvPr>
        </p:nvSpPr>
        <p:spPr>
          <a:xfrm>
            <a:off x="2347424" y="2155772"/>
            <a:ext cx="8534400" cy="3615267"/>
          </a:xfrm>
        </p:spPr>
        <p:txBody>
          <a:bodyPr>
            <a:noAutofit/>
          </a:bodyPr>
          <a:lstStyle/>
          <a:p>
            <a:pPr marL="457200" indent="-457200">
              <a:buClrTx/>
              <a:buAutoNum type="arabicPeriod"/>
            </a:pPr>
            <a:r>
              <a:rPr lang="en-US" b="1" dirty="0">
                <a:solidFill>
                  <a:schemeClr val="bg1"/>
                </a:solidFill>
              </a:rPr>
              <a:t>Introductory remarks </a:t>
            </a:r>
          </a:p>
          <a:p>
            <a:pPr marL="457200" indent="-457200">
              <a:buClrTx/>
              <a:buAutoNum type="arabicPeriod"/>
            </a:pPr>
            <a:r>
              <a:rPr lang="en-US" b="1" dirty="0">
                <a:solidFill>
                  <a:schemeClr val="bg1"/>
                </a:solidFill>
              </a:rPr>
              <a:t>Follow the script </a:t>
            </a:r>
          </a:p>
          <a:p>
            <a:pPr marL="457200" indent="-457200">
              <a:buClrTx/>
              <a:buAutoNum type="arabicPeriod"/>
            </a:pPr>
            <a:r>
              <a:rPr lang="en-US" b="1" dirty="0">
                <a:solidFill>
                  <a:schemeClr val="bg1"/>
                </a:solidFill>
              </a:rPr>
              <a:t>Opening Statements?</a:t>
            </a:r>
          </a:p>
          <a:p>
            <a:pPr marL="457200" indent="-457200">
              <a:buClrTx/>
              <a:buAutoNum type="arabicPeriod"/>
            </a:pPr>
            <a:r>
              <a:rPr lang="en-US" b="1" dirty="0">
                <a:solidFill>
                  <a:schemeClr val="bg1"/>
                </a:solidFill>
              </a:rPr>
              <a:t>Validate earlier statements made during investigation</a:t>
            </a:r>
          </a:p>
          <a:p>
            <a:pPr marL="457200" indent="-457200">
              <a:buClrTx/>
              <a:buAutoNum type="arabicPeriod"/>
            </a:pPr>
            <a:r>
              <a:rPr lang="en-US" b="1" dirty="0">
                <a:solidFill>
                  <a:schemeClr val="bg1"/>
                </a:solidFill>
              </a:rPr>
              <a:t>Limiting questions </a:t>
            </a:r>
          </a:p>
          <a:p>
            <a:pPr marL="457200" indent="-457200">
              <a:buClrTx/>
              <a:buAutoNum type="arabicPeriod"/>
            </a:pPr>
            <a:r>
              <a:rPr lang="en-US" b="1" dirty="0">
                <a:solidFill>
                  <a:schemeClr val="bg1"/>
                </a:solidFill>
              </a:rPr>
              <a:t>Do not let Advisors harass opposing party or witnesses </a:t>
            </a:r>
          </a:p>
          <a:p>
            <a:pPr marL="457200" indent="-457200">
              <a:buClrTx/>
              <a:buAutoNum type="arabicPeriod"/>
            </a:pPr>
            <a:r>
              <a:rPr lang="en-US" b="1" dirty="0">
                <a:solidFill>
                  <a:schemeClr val="bg1"/>
                </a:solidFill>
              </a:rPr>
              <a:t>Closing statements</a:t>
            </a:r>
          </a:p>
        </p:txBody>
      </p:sp>
    </p:spTree>
    <p:extLst>
      <p:ext uri="{BB962C8B-B14F-4D97-AF65-F5344CB8AC3E}">
        <p14:creationId xmlns:p14="http://schemas.microsoft.com/office/powerpoint/2010/main" val="298677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lumMod val="50000"/>
            <a:lumOff val="5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A08961-8B34-ED02-73E7-2FC539B94760}"/>
              </a:ext>
            </a:extLst>
          </p:cNvPr>
          <p:cNvSpPr>
            <a:spLocks noGrp="1"/>
          </p:cNvSpPr>
          <p:nvPr>
            <p:ph type="title"/>
          </p:nvPr>
        </p:nvSpPr>
        <p:spPr/>
        <p:txBody>
          <a:bodyPr/>
          <a:lstStyle/>
          <a:p>
            <a:r>
              <a:rPr lang="en-US" dirty="0"/>
              <a:t>				</a:t>
            </a:r>
            <a:r>
              <a:rPr lang="en-US" dirty="0">
                <a:solidFill>
                  <a:schemeClr val="bg1"/>
                </a:solidFill>
              </a:rPr>
              <a:t>HEARING ISSUES</a:t>
            </a:r>
          </a:p>
        </p:txBody>
      </p:sp>
      <p:sp>
        <p:nvSpPr>
          <p:cNvPr id="3" name="Content Placeholder 2">
            <a:extLst>
              <a:ext uri="{FF2B5EF4-FFF2-40B4-BE49-F238E27FC236}">
                <a16:creationId xmlns:a16="http://schemas.microsoft.com/office/drawing/2014/main" id="{08FC5960-57ED-BDB0-E8D0-DB7ABE7B8063}"/>
              </a:ext>
            </a:extLst>
          </p:cNvPr>
          <p:cNvSpPr>
            <a:spLocks noGrp="1"/>
          </p:cNvSpPr>
          <p:nvPr>
            <p:ph idx="1"/>
          </p:nvPr>
        </p:nvSpPr>
        <p:spPr/>
        <p:txBody>
          <a:bodyPr>
            <a:normAutofit fontScale="92500" lnSpcReduction="10000"/>
          </a:bodyPr>
          <a:lstStyle/>
          <a:p>
            <a:pPr>
              <a:buFont typeface="Wingdings" pitchFamily="2" charset="2"/>
              <a:buChar char="Ø"/>
            </a:pPr>
            <a:r>
              <a:rPr lang="en-US" dirty="0">
                <a:solidFill>
                  <a:schemeClr val="bg1"/>
                </a:solidFill>
              </a:rPr>
              <a:t>Rape Shield. No questions about Complainant’s sexual predisposition or prior sexual behavior are allowed unless it is offered to show that someone other than Respondent committed the conduct alleged, or if questions and evidence concern specific incident of Complainant’s prior sexual behavior with Respondent and are offered to prove consent</a:t>
            </a:r>
          </a:p>
          <a:p>
            <a:pPr>
              <a:buFont typeface="Wingdings" pitchFamily="2" charset="2"/>
              <a:buChar char="Ø"/>
            </a:pPr>
            <a:r>
              <a:rPr lang="en-US" dirty="0">
                <a:solidFill>
                  <a:schemeClr val="bg1"/>
                </a:solidFill>
              </a:rPr>
              <a:t>Medical Records.  No information about medical history or mental health without written consent of party.</a:t>
            </a:r>
          </a:p>
          <a:p>
            <a:pPr>
              <a:buFont typeface="Wingdings" pitchFamily="2" charset="2"/>
              <a:buChar char="Ø"/>
            </a:pPr>
            <a:r>
              <a:rPr lang="en-US" dirty="0">
                <a:solidFill>
                  <a:schemeClr val="bg1"/>
                </a:solidFill>
              </a:rPr>
              <a:t>Privileges:  Doctor-patient, psychotherapist-patient; Attorney-client; Clergy-penitent; spousal.</a:t>
            </a:r>
          </a:p>
          <a:p>
            <a:pPr>
              <a:buFont typeface="Wingdings" pitchFamily="2" charset="2"/>
              <a:buChar char="Ø"/>
            </a:pPr>
            <a:r>
              <a:rPr lang="en-US" dirty="0">
                <a:solidFill>
                  <a:schemeClr val="bg1"/>
                </a:solidFill>
              </a:rPr>
              <a:t>Hearsay. Witness who refuses to appear at hearing or declines to answer questions, prior statement can still be considered.  </a:t>
            </a:r>
          </a:p>
          <a:p>
            <a:pPr marL="0" indent="0">
              <a:buNone/>
            </a:pPr>
            <a:endParaRPr lang="en-US" dirty="0">
              <a:solidFill>
                <a:schemeClr val="bg1"/>
              </a:solidFill>
            </a:endParaRPr>
          </a:p>
        </p:txBody>
      </p:sp>
    </p:spTree>
    <p:extLst>
      <p:ext uri="{BB962C8B-B14F-4D97-AF65-F5344CB8AC3E}">
        <p14:creationId xmlns:p14="http://schemas.microsoft.com/office/powerpoint/2010/main" val="40914936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lumMod val="50000"/>
            <a:lumOff val="5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46B57F-DA47-4894-78A8-E2411E8FE789}"/>
              </a:ext>
            </a:extLst>
          </p:cNvPr>
          <p:cNvSpPr>
            <a:spLocks noGrp="1"/>
          </p:cNvSpPr>
          <p:nvPr>
            <p:ph type="ctrTitle"/>
          </p:nvPr>
        </p:nvSpPr>
        <p:spPr>
          <a:xfrm>
            <a:off x="2422479" y="852985"/>
            <a:ext cx="6114196" cy="682388"/>
          </a:xfrm>
        </p:spPr>
        <p:txBody>
          <a:bodyPr>
            <a:noAutofit/>
          </a:bodyPr>
          <a:lstStyle/>
          <a:p>
            <a:pPr algn="ctr"/>
            <a:r>
              <a:rPr lang="en-US" sz="4000" b="1" dirty="0">
                <a:solidFill>
                  <a:schemeClr val="bg1"/>
                </a:solidFill>
              </a:rPr>
              <a:t>WRITTEN DETERMINATION</a:t>
            </a:r>
          </a:p>
        </p:txBody>
      </p:sp>
      <p:sp>
        <p:nvSpPr>
          <p:cNvPr id="3" name="Subtitle 2">
            <a:extLst>
              <a:ext uri="{FF2B5EF4-FFF2-40B4-BE49-F238E27FC236}">
                <a16:creationId xmlns:a16="http://schemas.microsoft.com/office/drawing/2014/main" id="{10E3D658-454A-63D9-CCEA-1157DF70C29D}"/>
              </a:ext>
            </a:extLst>
          </p:cNvPr>
          <p:cNvSpPr>
            <a:spLocks noGrp="1"/>
          </p:cNvSpPr>
          <p:nvPr>
            <p:ph type="subTitle" idx="1"/>
          </p:nvPr>
        </p:nvSpPr>
        <p:spPr>
          <a:xfrm>
            <a:off x="2140199" y="2158368"/>
            <a:ext cx="6678755" cy="3075548"/>
          </a:xfrm>
        </p:spPr>
        <p:txBody>
          <a:bodyPr>
            <a:normAutofit/>
          </a:bodyPr>
          <a:lstStyle/>
          <a:p>
            <a:pPr algn="l">
              <a:buClrTx/>
            </a:pPr>
            <a:r>
              <a:rPr lang="en-US" sz="2800" b="1" dirty="0">
                <a:solidFill>
                  <a:schemeClr val="bg1"/>
                </a:solidFill>
              </a:rPr>
              <a:t>1.</a:t>
            </a:r>
            <a:r>
              <a:rPr lang="en-US" sz="2400" b="1" dirty="0">
                <a:solidFill>
                  <a:schemeClr val="bg1"/>
                </a:solidFill>
              </a:rPr>
              <a:t> </a:t>
            </a:r>
            <a:r>
              <a:rPr lang="en-US" sz="2800" b="1" dirty="0">
                <a:solidFill>
                  <a:schemeClr val="bg1"/>
                </a:solidFill>
              </a:rPr>
              <a:t>Allegation</a:t>
            </a:r>
          </a:p>
          <a:p>
            <a:pPr algn="l">
              <a:buClrTx/>
            </a:pPr>
            <a:r>
              <a:rPr lang="en-US" sz="2800" b="1" dirty="0">
                <a:solidFill>
                  <a:schemeClr val="bg1"/>
                </a:solidFill>
              </a:rPr>
              <a:t>2. Process</a:t>
            </a:r>
          </a:p>
          <a:p>
            <a:pPr algn="l">
              <a:buClrTx/>
            </a:pPr>
            <a:r>
              <a:rPr lang="en-US" sz="2800" b="1" dirty="0">
                <a:solidFill>
                  <a:schemeClr val="bg1"/>
                </a:solidFill>
              </a:rPr>
              <a:t>3. Findings of Fact</a:t>
            </a:r>
          </a:p>
          <a:p>
            <a:pPr algn="l">
              <a:buClrTx/>
            </a:pPr>
            <a:r>
              <a:rPr lang="en-US" sz="2800" b="1" dirty="0">
                <a:solidFill>
                  <a:schemeClr val="bg1"/>
                </a:solidFill>
              </a:rPr>
              <a:t>4. Conclusions/Rationale</a:t>
            </a:r>
          </a:p>
          <a:p>
            <a:pPr algn="l">
              <a:buClrTx/>
            </a:pPr>
            <a:r>
              <a:rPr lang="en-US" sz="2800" b="1" dirty="0">
                <a:solidFill>
                  <a:schemeClr val="bg1"/>
                </a:solidFill>
              </a:rPr>
              <a:t>5. Responsibility</a:t>
            </a:r>
          </a:p>
          <a:p>
            <a:pPr algn="l">
              <a:buClrTx/>
            </a:pPr>
            <a:r>
              <a:rPr lang="en-US" sz="2800" b="1" dirty="0">
                <a:solidFill>
                  <a:schemeClr val="bg1"/>
                </a:solidFill>
              </a:rPr>
              <a:t>6. Process/Bases for Appeal</a:t>
            </a:r>
          </a:p>
          <a:p>
            <a:pPr marL="800100" lvl="1" indent="-342900">
              <a:buFont typeface="Arial" panose="020B0604020202020204" pitchFamily="34" charset="0"/>
              <a:buChar char="•"/>
            </a:pPr>
            <a:endParaRPr lang="en-US" sz="1700" b="1" dirty="0">
              <a:solidFill>
                <a:schemeClr val="bg1"/>
              </a:solidFill>
            </a:endParaRPr>
          </a:p>
        </p:txBody>
      </p:sp>
    </p:spTree>
    <p:extLst>
      <p:ext uri="{BB962C8B-B14F-4D97-AF65-F5344CB8AC3E}">
        <p14:creationId xmlns:p14="http://schemas.microsoft.com/office/powerpoint/2010/main" val="4161610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lumMod val="50000"/>
            <a:lumOff val="5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367F3D-142D-49B1-9946-74C90BADF1C8}"/>
              </a:ext>
            </a:extLst>
          </p:cNvPr>
          <p:cNvSpPr>
            <a:spLocks noGrp="1"/>
          </p:cNvSpPr>
          <p:nvPr>
            <p:ph type="title"/>
          </p:nvPr>
        </p:nvSpPr>
        <p:spPr>
          <a:xfrm>
            <a:off x="1828800" y="558698"/>
            <a:ext cx="8534400" cy="1507067"/>
          </a:xfrm>
        </p:spPr>
        <p:txBody>
          <a:bodyPr>
            <a:normAutofit/>
          </a:bodyPr>
          <a:lstStyle/>
          <a:p>
            <a:pPr algn="ctr"/>
            <a:r>
              <a:rPr lang="en-US" sz="4000" b="1" dirty="0">
                <a:solidFill>
                  <a:schemeClr val="bg1"/>
                </a:solidFill>
              </a:rPr>
              <a:t>Closing observations</a:t>
            </a:r>
          </a:p>
        </p:txBody>
      </p:sp>
      <p:sp>
        <p:nvSpPr>
          <p:cNvPr id="3" name="Content Placeholder 2">
            <a:extLst>
              <a:ext uri="{FF2B5EF4-FFF2-40B4-BE49-F238E27FC236}">
                <a16:creationId xmlns:a16="http://schemas.microsoft.com/office/drawing/2014/main" id="{DF58D727-575C-46D5-A9EC-8D60CE92D67C}"/>
              </a:ext>
            </a:extLst>
          </p:cNvPr>
          <p:cNvSpPr>
            <a:spLocks noGrp="1"/>
          </p:cNvSpPr>
          <p:nvPr>
            <p:ph idx="1"/>
          </p:nvPr>
        </p:nvSpPr>
        <p:spPr>
          <a:xfrm>
            <a:off x="1828799" y="1985092"/>
            <a:ext cx="9198591" cy="4314210"/>
          </a:xfrm>
        </p:spPr>
        <p:txBody>
          <a:bodyPr>
            <a:normAutofit/>
          </a:bodyPr>
          <a:lstStyle/>
          <a:p>
            <a:pPr>
              <a:buClrTx/>
              <a:buFont typeface="Wingdings" panose="05000000000000000000" pitchFamily="2" charset="2"/>
              <a:buChar char="Ø"/>
            </a:pPr>
            <a:r>
              <a:rPr lang="en-US" sz="3200" b="1" dirty="0">
                <a:solidFill>
                  <a:schemeClr val="bg1"/>
                </a:solidFill>
              </a:rPr>
              <a:t>Controlling the hearing is vital</a:t>
            </a:r>
          </a:p>
          <a:p>
            <a:pPr>
              <a:buClrTx/>
              <a:buFont typeface="Wingdings" panose="05000000000000000000" pitchFamily="2" charset="2"/>
              <a:buChar char="Ø"/>
            </a:pPr>
            <a:r>
              <a:rPr lang="en-US" sz="3200" b="1" dirty="0">
                <a:solidFill>
                  <a:schemeClr val="bg1"/>
                </a:solidFill>
              </a:rPr>
              <a:t>Only relevant questions</a:t>
            </a:r>
          </a:p>
          <a:p>
            <a:pPr>
              <a:buClrTx/>
              <a:buFont typeface="Wingdings" panose="05000000000000000000" pitchFamily="2" charset="2"/>
              <a:buChar char="Ø"/>
            </a:pPr>
            <a:r>
              <a:rPr lang="en-US" sz="3200" b="1" dirty="0">
                <a:solidFill>
                  <a:schemeClr val="bg1"/>
                </a:solidFill>
              </a:rPr>
              <a:t>Start on Written Determination immediately while facts are fresh in your mind</a:t>
            </a:r>
          </a:p>
          <a:p>
            <a:pPr>
              <a:buClrTx/>
              <a:buFont typeface="Wingdings" panose="05000000000000000000" pitchFamily="2" charset="2"/>
              <a:buChar char="Ø"/>
            </a:pPr>
            <a:r>
              <a:rPr lang="en-US" sz="3200" b="1" dirty="0">
                <a:solidFill>
                  <a:schemeClr val="bg1"/>
                </a:solidFill>
              </a:rPr>
              <a:t>Need official transcript for Written Determination</a:t>
            </a:r>
          </a:p>
          <a:p>
            <a:endParaRPr lang="en-US" dirty="0"/>
          </a:p>
        </p:txBody>
      </p:sp>
    </p:spTree>
    <p:extLst>
      <p:ext uri="{BB962C8B-B14F-4D97-AF65-F5344CB8AC3E}">
        <p14:creationId xmlns:p14="http://schemas.microsoft.com/office/powerpoint/2010/main" val="148849800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15852</TotalTime>
  <Words>325</Words>
  <Application>Microsoft Office PowerPoint</Application>
  <PresentationFormat>Widescreen</PresentationFormat>
  <Paragraphs>54</Paragraphs>
  <Slides>8</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Wingdings</vt:lpstr>
      <vt:lpstr>Office Theme</vt:lpstr>
      <vt:lpstr>PowerPoint Presentation</vt:lpstr>
      <vt:lpstr>Initial Steps </vt:lpstr>
      <vt:lpstr> 34 C.F.R. §106.45</vt:lpstr>
      <vt:lpstr>Title IX HEARING</vt:lpstr>
      <vt:lpstr>CONTROLLING THE HEARING</vt:lpstr>
      <vt:lpstr>    HEARING ISSUES</vt:lpstr>
      <vt:lpstr>WRITTEN DETERMINATION</vt:lpstr>
      <vt:lpstr>Closing observations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Bruce Ambrose</dc:creator>
  <cp:lastModifiedBy>Judy Spain</cp:lastModifiedBy>
  <cp:revision>26</cp:revision>
  <cp:lastPrinted>2025-07-12T02:14:07Z</cp:lastPrinted>
  <dcterms:created xsi:type="dcterms:W3CDTF">2020-11-30T13:11:34Z</dcterms:created>
  <dcterms:modified xsi:type="dcterms:W3CDTF">2025-10-22T00:58:10Z</dcterms:modified>
</cp:coreProperties>
</file>