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1">
  <p:sldMasterIdLst>
    <p:sldMasterId id="2147483648" r:id="rId1"/>
    <p:sldMasterId id="2147483657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5143500" type="screen16x9"/>
  <p:notesSz cx="6858000" cy="9144000"/>
  <p:embeddedFontLst>
    <p:embeddedFont>
      <p:font typeface="Garamond" panose="02020404030301010803" pitchFamily="18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BA45904-5538-46BE-A85F-36A3A1A3F4B8}">
  <a:tblStyle styleId="{8BA45904-5538-46BE-A85F-36A3A1A3F4B8}" styleName="Table_0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7E7"/>
          </a:solidFill>
        </a:fill>
      </a:tcStyle>
    </a:wholeTbl>
    <a:band1H>
      <a:tcTxStyle/>
      <a:tcStyle>
        <a:tcBdr/>
        <a:fill>
          <a:solidFill>
            <a:srgbClr val="CDCBCD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CBCD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10"/>
    <p:restoredTop sz="94658"/>
  </p:normalViewPr>
  <p:slideViewPr>
    <p:cSldViewPr>
      <p:cViewPr varScale="1">
        <p:scale>
          <a:sx n="118" d="100"/>
          <a:sy n="118" d="100"/>
        </p:scale>
        <p:origin x="208" y="7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25" Type="http://schemas.openxmlformats.org/officeDocument/2006/relationships/font" Target="fonts/font1.fntdata"/><Relationship Id="rId26" Type="http://schemas.openxmlformats.org/officeDocument/2006/relationships/font" Target="fonts/font2.fntdata"/><Relationship Id="rId27" Type="http://schemas.openxmlformats.org/officeDocument/2006/relationships/font" Target="fonts/font3.fntdata"/><Relationship Id="rId28" Type="http://schemas.openxmlformats.org/officeDocument/2006/relationships/font" Target="fonts/font4.fntdata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pn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gnes Scott College Logo (Title)" descr="Agnes Scott College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23256" y="586279"/>
            <a:ext cx="3097493" cy="544274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496490" y="1500000"/>
            <a:ext cx="8151000" cy="752834"/>
          </a:xfrm>
        </p:spPr>
        <p:txBody>
          <a:bodyPr lIns="68575" tIns="34275" rIns="68575" bIns="0" anchor="b">
            <a:normAutofit/>
          </a:bodyPr>
          <a:lstStyle/>
          <a:p>
            <a:r>
              <a:rPr lang="en-US" dirty="0"/>
              <a:t>Meeting name</a:t>
            </a:r>
          </a:p>
        </p:txBody>
      </p:sp>
      <p:cxnSp>
        <p:nvCxnSpPr>
          <p:cNvPr id="4" name="Title Rule"/>
          <p:cNvCxnSpPr/>
          <p:nvPr userDrawn="1"/>
        </p:nvCxnSpPr>
        <p:spPr>
          <a:xfrm>
            <a:off x="2380500" y="2252834"/>
            <a:ext cx="43830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496490" y="2252834"/>
            <a:ext cx="8151000" cy="640000"/>
          </a:xfrm>
        </p:spPr>
        <p:txBody>
          <a:bodyPr lIns="68575" tIns="34275" rIns="68575" bIns="34275" anchor="t">
            <a:normAutofit/>
          </a:bodyPr>
          <a:lstStyle>
            <a:lvl1pPr marL="0" indent="0" algn="ctr">
              <a:buNone/>
              <a:defRPr sz="3000" b="1" i="0" cap="small"/>
            </a:lvl1pPr>
          </a:lstStyle>
          <a:p>
            <a:r>
              <a:rPr lang="en-US" dirty="0"/>
              <a:t>Meeting Title</a:t>
            </a:r>
          </a:p>
        </p:txBody>
      </p:sp>
      <p:sp>
        <p:nvSpPr>
          <p:cNvPr id="6" name="Date Text 3"/>
          <p:cNvSpPr>
            <a:spLocks noGrp="1"/>
          </p:cNvSpPr>
          <p:nvPr>
            <p:ph type="body" sz="quarter" idx="13"/>
          </p:nvPr>
        </p:nvSpPr>
        <p:spPr>
          <a:xfrm>
            <a:off x="2478181" y="2979885"/>
            <a:ext cx="4371900" cy="669300"/>
          </a:xfrm>
        </p:spPr>
        <p:txBody>
          <a:bodyPr lIns="68575" tIns="34275" rIns="68575" bIns="34275" anchor="t">
            <a:normAutofit/>
          </a:bodyPr>
          <a:lstStyle>
            <a:lvl1pPr marL="0" indent="0" algn="ctr">
              <a:buNone/>
              <a:defRPr sz="2700" b="1" i="0" cap="small"/>
            </a:lvl1pPr>
          </a:lstStyle>
          <a:p>
            <a:r>
              <a:rPr lang="en-US" dirty="0"/>
              <a:t>January 1, 2026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opic and Pres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400" y="240850"/>
            <a:ext cx="7381200" cy="807900"/>
          </a:xfrm>
        </p:spPr>
        <p:txBody>
          <a:bodyPr/>
          <a:lstStyle/>
          <a:p>
            <a:r>
              <a:rPr lang="en-US" dirty="0"/>
              <a:t>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1650009" y="1048738"/>
            <a:ext cx="58440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Topic Text 2"/>
          <p:cNvSpPr>
            <a:spLocks noGrp="1"/>
          </p:cNvSpPr>
          <p:nvPr>
            <p:ph type="body" sz="quarter" idx="13"/>
          </p:nvPr>
        </p:nvSpPr>
        <p:spPr>
          <a:xfrm>
            <a:off x="1064548" y="1466456"/>
            <a:ext cx="7014900" cy="629100"/>
          </a:xfrm>
        </p:spPr>
        <p:txBody>
          <a:bodyPr>
            <a:normAutofit/>
          </a:bodyPr>
          <a:lstStyle>
            <a:lvl1pPr marL="0" indent="0" algn="ctr">
              <a:buNone/>
              <a:defRPr sz="3400" b="1" i="0" cap="small"/>
            </a:lvl1pPr>
          </a:lstStyle>
          <a:p>
            <a:r>
              <a:rPr lang="en-US" dirty="0"/>
              <a:t>Topic Section Title</a:t>
            </a:r>
          </a:p>
        </p:txBody>
      </p:sp>
      <p:sp>
        <p:nvSpPr>
          <p:cNvPr id="5" name="Presenter Text 3"/>
          <p:cNvSpPr>
            <a:spLocks noGrp="1"/>
          </p:cNvSpPr>
          <p:nvPr>
            <p:ph type="body" sz="quarter" idx="14"/>
          </p:nvPr>
        </p:nvSpPr>
        <p:spPr>
          <a:xfrm>
            <a:off x="1153348" y="2930429"/>
            <a:ext cx="6837300" cy="738633"/>
          </a:xfrm>
        </p:spPr>
        <p:txBody>
          <a:bodyPr>
            <a:normAutofit/>
          </a:bodyPr>
          <a:lstStyle>
            <a:lvl1pPr marL="0" indent="0" algn="ctr">
              <a:buNone/>
              <a:defRPr sz="1800" b="1" i="0"/>
            </a:lvl1pPr>
            <a:lvl2pPr marL="0" indent="0" algn="ctr">
              <a:buNone/>
              <a:defRPr sz="1800" b="0" i="1"/>
            </a:lvl2pPr>
          </a:lstStyle>
          <a:p>
            <a:r>
              <a:rPr lang="en-US" dirty="0"/>
              <a:t>Presenter Name</a:t>
            </a:r>
          </a:p>
          <a:p>
            <a:pPr lvl="1"/>
            <a:r>
              <a:rPr lang="en-US" dirty="0"/>
              <a:t>Presenter Title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Single-Column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Two-Column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91950" y="1375606"/>
            <a:ext cx="3900000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>
          <a:xfrm>
            <a:off x="4852050" y="1375606"/>
            <a:ext cx="3900000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Picture Placeholder 3"/>
          <p:cNvSpPr>
            <a:spLocks noGrp="1"/>
          </p:cNvSpPr>
          <p:nvPr>
            <p:ph type="pic" idx="13"/>
          </p:nvPr>
        </p:nvSpPr>
        <p:spPr>
          <a:xfrm>
            <a:off x="391950" y="1540325"/>
            <a:ext cx="8360100" cy="22941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Only (No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3"/>
          </p:nvPr>
        </p:nvSpPr>
        <p:spPr>
          <a:xfrm>
            <a:off x="391950" y="300000"/>
            <a:ext cx="8360100" cy="3800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Use this layout for images that don’t require titles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and Text (Photo R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91950" y="1375606"/>
            <a:ext cx="3705488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idx="13"/>
          </p:nvPr>
        </p:nvSpPr>
        <p:spPr>
          <a:xfrm>
            <a:off x="4352081" y="1407775"/>
            <a:ext cx="4399969" cy="28285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and Text (Photo Lef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Picture Placeholder 3"/>
          <p:cNvSpPr>
            <a:spLocks noGrp="1"/>
          </p:cNvSpPr>
          <p:nvPr>
            <p:ph type="pic" idx="13"/>
          </p:nvPr>
        </p:nvSpPr>
        <p:spPr>
          <a:xfrm>
            <a:off x="391950" y="1428593"/>
            <a:ext cx="3353851" cy="263657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0" y="1375606"/>
            <a:ext cx="4180050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gnes Scott College Logo (Title)" descr="Agnes Scott College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23256" y="586279"/>
            <a:ext cx="3097493" cy="544274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496490" y="1500000"/>
            <a:ext cx="8151000" cy="752834"/>
          </a:xfrm>
        </p:spPr>
        <p:txBody>
          <a:bodyPr lIns="68575" tIns="34275" rIns="68575" bIns="0" anchor="b">
            <a:normAutofit/>
          </a:bodyPr>
          <a:lstStyle/>
          <a:p>
            <a:r>
              <a:rPr lang="en-US" dirty="0"/>
              <a:t>Meeting name</a:t>
            </a:r>
          </a:p>
        </p:txBody>
      </p:sp>
      <p:cxnSp>
        <p:nvCxnSpPr>
          <p:cNvPr id="4" name="Title Rule"/>
          <p:cNvCxnSpPr/>
          <p:nvPr userDrawn="1"/>
        </p:nvCxnSpPr>
        <p:spPr>
          <a:xfrm>
            <a:off x="2380500" y="2252834"/>
            <a:ext cx="43830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496490" y="2252834"/>
            <a:ext cx="8151000" cy="640000"/>
          </a:xfrm>
        </p:spPr>
        <p:txBody>
          <a:bodyPr lIns="68575" tIns="34275" rIns="68575" bIns="34275" anchor="t">
            <a:normAutofit/>
          </a:bodyPr>
          <a:lstStyle>
            <a:lvl1pPr marL="0" indent="0" algn="ctr">
              <a:buNone/>
              <a:defRPr sz="3000" b="1" i="0" cap="small"/>
            </a:lvl1pPr>
          </a:lstStyle>
          <a:p>
            <a:r>
              <a:rPr lang="en-US" dirty="0"/>
              <a:t>Meeting Title</a:t>
            </a:r>
          </a:p>
        </p:txBody>
      </p:sp>
      <p:sp>
        <p:nvSpPr>
          <p:cNvPr id="6" name="Date Text 3"/>
          <p:cNvSpPr>
            <a:spLocks noGrp="1"/>
          </p:cNvSpPr>
          <p:nvPr>
            <p:ph type="body" sz="quarter" idx="13"/>
          </p:nvPr>
        </p:nvSpPr>
        <p:spPr>
          <a:xfrm>
            <a:off x="2478181" y="2979885"/>
            <a:ext cx="4371900" cy="669300"/>
          </a:xfrm>
        </p:spPr>
        <p:txBody>
          <a:bodyPr lIns="68575" tIns="34275" rIns="68575" bIns="34275" anchor="t">
            <a:normAutofit/>
          </a:bodyPr>
          <a:lstStyle>
            <a:lvl1pPr marL="0" indent="0" algn="ctr">
              <a:buNone/>
              <a:defRPr sz="2700" b="1" i="0" cap="small"/>
            </a:lvl1pPr>
          </a:lstStyle>
          <a:p>
            <a:r>
              <a:rPr lang="en-US" dirty="0"/>
              <a:t>January 1, 2026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opic and Pres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400" y="240850"/>
            <a:ext cx="7381200" cy="807900"/>
          </a:xfrm>
        </p:spPr>
        <p:txBody>
          <a:bodyPr/>
          <a:lstStyle/>
          <a:p>
            <a:r>
              <a:rPr lang="en-US" dirty="0"/>
              <a:t>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1650009" y="1048738"/>
            <a:ext cx="58440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Topic Text 2"/>
          <p:cNvSpPr>
            <a:spLocks noGrp="1"/>
          </p:cNvSpPr>
          <p:nvPr>
            <p:ph type="body" sz="quarter" idx="13"/>
          </p:nvPr>
        </p:nvSpPr>
        <p:spPr>
          <a:xfrm>
            <a:off x="1064548" y="1466456"/>
            <a:ext cx="7014900" cy="629100"/>
          </a:xfrm>
        </p:spPr>
        <p:txBody>
          <a:bodyPr>
            <a:normAutofit/>
          </a:bodyPr>
          <a:lstStyle>
            <a:lvl1pPr marL="0" indent="0" algn="ctr">
              <a:buNone/>
              <a:defRPr sz="3400" b="1" i="0" cap="small"/>
            </a:lvl1pPr>
          </a:lstStyle>
          <a:p>
            <a:r>
              <a:rPr lang="en-US" dirty="0"/>
              <a:t>Topic Section Title</a:t>
            </a:r>
          </a:p>
        </p:txBody>
      </p:sp>
      <p:sp>
        <p:nvSpPr>
          <p:cNvPr id="5" name="Presenter Text 3"/>
          <p:cNvSpPr>
            <a:spLocks noGrp="1"/>
          </p:cNvSpPr>
          <p:nvPr>
            <p:ph type="body" sz="quarter" idx="14"/>
          </p:nvPr>
        </p:nvSpPr>
        <p:spPr>
          <a:xfrm>
            <a:off x="1153348" y="2930429"/>
            <a:ext cx="6837300" cy="738633"/>
          </a:xfrm>
        </p:spPr>
        <p:txBody>
          <a:bodyPr>
            <a:normAutofit/>
          </a:bodyPr>
          <a:lstStyle>
            <a:lvl1pPr marL="0" indent="0" algn="ctr">
              <a:buNone/>
              <a:defRPr sz="1800" b="1" i="0"/>
            </a:lvl1pPr>
            <a:lvl2pPr marL="0" indent="0" algn="ctr">
              <a:buNone/>
              <a:defRPr sz="1800" b="0" i="1"/>
            </a:lvl2pPr>
          </a:lstStyle>
          <a:p>
            <a:r>
              <a:rPr lang="en-US" dirty="0"/>
              <a:t>Presenter Name</a:t>
            </a:r>
          </a:p>
          <a:p>
            <a:pPr lvl="1"/>
            <a:r>
              <a:rPr lang="en-US" dirty="0"/>
              <a:t>Presenter Title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Single-Column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Two-Column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91950" y="1375606"/>
            <a:ext cx="3900000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>
          <a:xfrm>
            <a:off x="4852050" y="1375606"/>
            <a:ext cx="3900000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Picture Placeholder 3"/>
          <p:cNvSpPr>
            <a:spLocks noGrp="1"/>
          </p:cNvSpPr>
          <p:nvPr>
            <p:ph type="pic" idx="13"/>
          </p:nvPr>
        </p:nvSpPr>
        <p:spPr>
          <a:xfrm>
            <a:off x="391950" y="1540325"/>
            <a:ext cx="8360100" cy="22941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Only (No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3"/>
          </p:nvPr>
        </p:nvSpPr>
        <p:spPr>
          <a:xfrm>
            <a:off x="391950" y="300000"/>
            <a:ext cx="8360100" cy="3800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Use this layout for images that don’t require titles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and Text (Photo R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91950" y="1375606"/>
            <a:ext cx="3705488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idx="13"/>
          </p:nvPr>
        </p:nvSpPr>
        <p:spPr>
          <a:xfrm>
            <a:off x="4352081" y="1407775"/>
            <a:ext cx="4399969" cy="28285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and Text (Photo Lef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cxnSp>
        <p:nvCxnSpPr>
          <p:cNvPr id="3" name="Title Rule"/>
          <p:cNvCxnSpPr/>
          <p:nvPr userDrawn="1"/>
        </p:nvCxnSpPr>
        <p:spPr>
          <a:xfrm>
            <a:off x="391950" y="1235375"/>
            <a:ext cx="8360100" cy="0"/>
          </a:xfrm>
          <a:prstGeom prst="line">
            <a:avLst/>
          </a:prstGeom>
          <a:ln w="25400" cap="flat">
            <a:solidFill>
              <a:schemeClr val="tx1"/>
            </a:solidFill>
            <a:prstDash val="solid"/>
          </a:ln>
        </p:spPr>
      </p:cxnSp>
      <p:sp>
        <p:nvSpPr>
          <p:cNvPr id="4" name="Picture Placeholder 3"/>
          <p:cNvSpPr>
            <a:spLocks noGrp="1"/>
          </p:cNvSpPr>
          <p:nvPr>
            <p:ph type="pic" idx="13"/>
          </p:nvPr>
        </p:nvSpPr>
        <p:spPr>
          <a:xfrm>
            <a:off x="391950" y="1428593"/>
            <a:ext cx="3353851" cy="263657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800" b="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0" y="1375606"/>
            <a:ext cx="4180050" cy="2862658"/>
          </a:xfrm>
        </p:spPr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0" Type="http://schemas.openxmlformats.org/officeDocument/2006/relationships/image" Target="../media/image5.png"/><Relationship Id="rId11" Type="http://schemas.openxmlformats.org/officeDocument/2006/relationships/image" Target="../media/image6.png"/><Relationship Id="rId12" Type="http://schemas.openxmlformats.org/officeDocument/2006/relationships/image" Target="../media/image7.png"/></Relationships>
</file>

<file path=ppt/slideMasters/_rels/slideMaster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slideLayout" Target="../slideLayouts/slideLayout10.xml"/><Relationship Id="rId3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5.xml"/><Relationship Id="rId8" Type="http://schemas.openxmlformats.org/officeDocument/2006/relationships/slideLayout" Target="../slideLayouts/slideLayout16.xml"/><Relationship Id="rId9" Type="http://schemas.openxmlformats.org/officeDocument/2006/relationships/theme" Target="../theme/theme2.xml"/><Relationship Id="rId10" Type="http://schemas.openxmlformats.org/officeDocument/2006/relationships/image" Target="../media/image5.png"/><Relationship Id="rId11" Type="http://schemas.openxmlformats.org/officeDocument/2006/relationships/image" Target="../media/image6.png"/><Relationship Id="rId12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Bar"/>
          <p:cNvSpPr/>
          <p:nvPr userDrawn="1"/>
        </p:nvSpPr>
        <p:spPr>
          <a:xfrm>
            <a:off x="0" y="4370696"/>
            <a:ext cx="9144000" cy="772800"/>
          </a:xfrm>
          <a:prstGeom prst="rect">
            <a:avLst/>
          </a:prstGeom>
          <a:solidFill>
            <a:srgbClr val="FFC000"/>
          </a:solidFill>
          <a:ln>
            <a:noFill/>
          </a:ln>
        </p:spPr>
      </p:sp>
      <p:pic>
        <p:nvPicPr>
          <p:cNvPr id="3" name="Agnes Scott College Logo" descr="Agnes Scott College logo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1263" y="4620146"/>
            <a:ext cx="1521196" cy="273901"/>
          </a:xfrm>
          <a:prstGeom prst="rect">
            <a:avLst/>
          </a:prstGeom>
        </p:spPr>
      </p:pic>
      <p:sp>
        <p:nvSpPr>
          <p:cNvPr id="4" name="Footer Date"/>
          <p:cNvSpPr txBox="1"/>
          <p:nvPr userDrawn="1"/>
        </p:nvSpPr>
        <p:spPr>
          <a:xfrm>
            <a:off x="1839898" y="4697638"/>
            <a:ext cx="5464200" cy="273900"/>
          </a:xfrm>
          <a:prstGeom prst="rect">
            <a:avLst/>
          </a:prstGeom>
          <a:noFill/>
        </p:spPr>
        <p:txBody>
          <a:bodyPr wrap="square" lIns="91425" tIns="45700" rIns="91425" bIns="45700" rtlCol="0" anchor="ctr">
            <a:noAutofit/>
          </a:bodyPr>
          <a:lstStyle/>
          <a:p>
            <a:pPr algn="ctr"/>
            <a:fld id="{011EE9C8-F454-8046-B4EE-9837A73083D0}" type="datetime4">
              <a:rPr lang="en-US" sz="1800" b="1" cap="small">
                <a:solidFill>
                  <a:schemeClr val="tx1"/>
                </a:solidFill>
              </a:rPr>
              <a:t>September 20, 2026</a:t>
            </a:fld>
            <a:endParaRPr lang="en-US" sz="1800" b="1" cap="small"/>
          </a:p>
        </p:txBody>
      </p:sp>
      <p:pic>
        <p:nvPicPr>
          <p:cNvPr id="5" name="U.S. News Badge 1" descr="U.S. News Best Colleges badge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7304098" y="4406706"/>
            <a:ext cx="883003" cy="700777"/>
          </a:xfrm>
          <a:prstGeom prst="rect">
            <a:avLst/>
          </a:prstGeom>
        </p:spPr>
      </p:pic>
      <p:pic>
        <p:nvPicPr>
          <p:cNvPr id="6" name="U.S. News Badge 2" descr="U.S. News Best Colleges badge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8206865" y="4397249"/>
            <a:ext cx="719695" cy="719695"/>
          </a:xfrm>
          <a:prstGeom prst="rect">
            <a:avLst/>
          </a:prstGeom>
        </p:spPr>
      </p:pic>
      <p:sp>
        <p:nvSpPr>
          <p:cNvPr id="7" name="Title Placeholder 6"/>
          <p:cNvSpPr>
            <a:spLocks noGrp="1"/>
          </p:cNvSpPr>
          <p:nvPr>
            <p:ph type="title"/>
          </p:nvPr>
        </p:nvSpPr>
        <p:spPr>
          <a:xfrm>
            <a:off x="197700" y="335400"/>
            <a:ext cx="8748600" cy="687600"/>
          </a:xfrm>
          <a:prstGeom prst="rect">
            <a:avLst/>
          </a:prstGeom>
        </p:spPr>
        <p:txBody>
          <a:bodyPr vert="horz" wrap="square" lIns="91425" tIns="45700" rIns="91425" bIns="4570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91950" y="1375606"/>
            <a:ext cx="8360100" cy="2862658"/>
          </a:xfrm>
          <a:prstGeom prst="rect">
            <a:avLst/>
          </a:prstGeom>
        </p:spPr>
        <p:txBody>
          <a:bodyPr vert="horz" wrap="square" lIns="91425" tIns="91425" rIns="91425" bIns="91425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ctr" rtl="0">
        <a:lnSpc>
          <a:spcPct val="100000"/>
        </a:lnSpc>
        <a:spcBef>
          <a:spcPts val="0"/>
        </a:spcBef>
        <a:spcAft>
          <a:spcPts val="0"/>
        </a:spcAft>
        <a:buNone/>
        <a:defRPr sz="3700" b="1" i="0" u="none" strike="noStrike" cap="small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125" indent="-365125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Garamond"/>
        <a:buChar char="●"/>
        <a:defRPr sz="24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354013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24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20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Bar"/>
          <p:cNvSpPr/>
          <p:nvPr userDrawn="1"/>
        </p:nvSpPr>
        <p:spPr>
          <a:xfrm>
            <a:off x="0" y="4370696"/>
            <a:ext cx="9144000" cy="772800"/>
          </a:xfrm>
          <a:prstGeom prst="rect">
            <a:avLst/>
          </a:prstGeom>
          <a:solidFill>
            <a:schemeClr val="tx1"/>
          </a:solidFill>
          <a:ln>
            <a:noFill/>
          </a:ln>
        </p:spPr>
      </p:sp>
      <p:pic>
        <p:nvPicPr>
          <p:cNvPr id="3" name="Agnes Scott College Logo" descr="Agnes Scott College logo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1263" y="4620146"/>
            <a:ext cx="1521196" cy="273901"/>
          </a:xfrm>
          <a:prstGeom prst="rect">
            <a:avLst/>
          </a:prstGeom>
        </p:spPr>
      </p:pic>
      <p:sp>
        <p:nvSpPr>
          <p:cNvPr id="4" name="Footer Date"/>
          <p:cNvSpPr txBox="1"/>
          <p:nvPr userDrawn="1"/>
        </p:nvSpPr>
        <p:spPr>
          <a:xfrm>
            <a:off x="1839898" y="4697638"/>
            <a:ext cx="5464200" cy="273900"/>
          </a:xfrm>
          <a:prstGeom prst="rect">
            <a:avLst/>
          </a:prstGeom>
          <a:noFill/>
        </p:spPr>
        <p:txBody>
          <a:bodyPr wrap="square" lIns="91425" tIns="45700" rIns="91425" bIns="45700" rtlCol="0" anchor="ctr">
            <a:noAutofit/>
          </a:bodyPr>
          <a:lstStyle/>
          <a:p>
            <a:pPr algn="ctr"/>
            <a:fld id="{011EE9C8-F454-8046-B4EE-9837A73083D0}" type="datetime4">
              <a:rPr lang="en-US" sz="1800" b="1" cap="small">
                <a:solidFill>
                  <a:schemeClr val="bg1"/>
                </a:solidFill>
              </a:rPr>
              <a:t>September 20, 2026</a:t>
            </a:fld>
            <a:endParaRPr lang="en-US" sz="1800" b="1" cap="small"/>
          </a:p>
        </p:txBody>
      </p:sp>
      <p:pic>
        <p:nvPicPr>
          <p:cNvPr id="5" name="U.S. News Badge 1" descr="U.S. News Best Colleges badge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7304098" y="4406706"/>
            <a:ext cx="883003" cy="700777"/>
          </a:xfrm>
          <a:prstGeom prst="rect">
            <a:avLst/>
          </a:prstGeom>
        </p:spPr>
      </p:pic>
      <p:pic>
        <p:nvPicPr>
          <p:cNvPr id="6" name="U.S. News Badge 2" descr="U.S. News Best Colleges badge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8206865" y="4397249"/>
            <a:ext cx="719695" cy="719695"/>
          </a:xfrm>
          <a:prstGeom prst="rect">
            <a:avLst/>
          </a:prstGeom>
        </p:spPr>
      </p:pic>
      <p:sp>
        <p:nvSpPr>
          <p:cNvPr id="7" name="Title Placeholder 6"/>
          <p:cNvSpPr>
            <a:spLocks noGrp="1"/>
          </p:cNvSpPr>
          <p:nvPr>
            <p:ph type="title"/>
          </p:nvPr>
        </p:nvSpPr>
        <p:spPr>
          <a:xfrm>
            <a:off x="197700" y="335400"/>
            <a:ext cx="8748600" cy="687600"/>
          </a:xfrm>
          <a:prstGeom prst="rect">
            <a:avLst/>
          </a:prstGeom>
        </p:spPr>
        <p:txBody>
          <a:bodyPr vert="horz" wrap="square" lIns="91425" tIns="45700" rIns="91425" bIns="4570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91950" y="1375606"/>
            <a:ext cx="8360100" cy="2862658"/>
          </a:xfrm>
          <a:prstGeom prst="rect">
            <a:avLst/>
          </a:prstGeom>
        </p:spPr>
        <p:txBody>
          <a:bodyPr vert="horz" wrap="square" lIns="91425" tIns="91425" rIns="91425" bIns="91425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</p:sldLayoutIdLst>
  <p:txStyles>
    <p:titleStyle>
      <a:lvl1pPr algn="ctr" rtl="0">
        <a:lnSpc>
          <a:spcPct val="100000"/>
        </a:lnSpc>
        <a:spcBef>
          <a:spcPts val="0"/>
        </a:spcBef>
        <a:spcAft>
          <a:spcPts val="0"/>
        </a:spcAft>
        <a:buNone/>
        <a:defRPr sz="3700" b="1" i="0" u="none" strike="noStrike" cap="small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125" indent="-365125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Garamond"/>
        <a:buChar char="●"/>
        <a:defRPr sz="24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354013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24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20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•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342900" algn="l" rtl="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Pts val="2000"/>
        <a:buFont typeface="Arial"/>
        <a:buChar char="–"/>
        <a:defRPr sz="1800" b="1" i="0" u="none" strike="noStrike" cap="none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slide8_photo.jp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slide9_photo.jp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8.png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slide17_photo.jpg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slide18_photo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Meeting name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Meeting Title</a:t>
            </a:r>
          </a:p>
        </p:txBody>
      </p:sp>
      <p:sp>
        <p:nvSpPr>
          <p:cNvPr id="4" name="Date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January 1,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  <p:sp>
        <p:nvSpPr>
          <p:cNvPr id="3" name="Topic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Topic Section Title</a:t>
            </a:r>
          </a:p>
        </p:txBody>
      </p:sp>
      <p:sp>
        <p:nvSpPr>
          <p:cNvPr id="4" name="Presenter Tex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Presenter Name</a:t>
            </a:r>
          </a:p>
          <a:p>
            <a:pPr lvl="1"/>
            <a:r>
              <a:rPr lang="en-US" dirty="0"/>
              <a:t>Presenter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Single-Column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Point 1</a:t>
            </a:r>
          </a:p>
          <a:p>
            <a:r>
              <a:rPr lang="en-US" dirty="0"/>
              <a:t>Point 2</a:t>
            </a:r>
          </a:p>
          <a:p>
            <a:r>
              <a:rPr lang="en-US" dirty="0"/>
              <a:t>Point 3</a:t>
            </a:r>
          </a:p>
          <a:p>
            <a:r>
              <a:rPr lang="en-US" dirty="0"/>
              <a:t>Point 4</a:t>
            </a:r>
          </a:p>
          <a:p>
            <a:r>
              <a:rPr lang="en-US" dirty="0"/>
              <a:t>Point 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Single-Column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Two-Column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Slide Title</a:t>
            </a:r>
          </a:p>
        </p:txBody>
      </p:sp>
      <p:pic>
        <p:nvPicPr>
          <p:cNvPr id="3" name="Picture Placeholder 2" descr="Sample banner photo"/>
          <p:cNvPicPr>
            <a:picLocks noGrp="1" noChangeAspect="1"/>
          </p:cNvPicPr>
          <p:nvPr>
            <p:ph type="pic" idx="13"/>
          </p:nvPr>
        </p:nvPicPr>
        <p:blipFill>
          <a:blip r:embed="rId2"/>
          <a:stretch>
            <a:fillRect/>
          </a:stretch>
        </p:blipFill>
        <p:spPr/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  <p:pic>
        <p:nvPicPr>
          <p:cNvPr id="4" name="Picture Placeholder 3" descr="Agnes Scott students talking outside on campus"/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1775" b="1775"/>
          <a:stretch>
            <a:fillRect/>
          </a:stretch>
        </p:blipFill>
        <p:spPr/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pic>
        <p:nvPicPr>
          <p:cNvPr id="3" name="Picture Placeholder 2" descr="Agnes Scott students in a lab with faculty"/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7609" r="7609"/>
          <a:stretch>
            <a:fillRect/>
          </a:stretch>
        </p:blipFill>
        <p:spPr/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Meeting name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Meeting Title</a:t>
            </a:r>
          </a:p>
        </p:txBody>
      </p:sp>
      <p:sp>
        <p:nvSpPr>
          <p:cNvPr id="4" name="Date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January 1,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  <p:sp>
        <p:nvSpPr>
          <p:cNvPr id="3" name="Topic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Topic Section Title</a:t>
            </a:r>
          </a:p>
        </p:txBody>
      </p:sp>
      <p:sp>
        <p:nvSpPr>
          <p:cNvPr id="4" name="Presenter Tex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Presenter Name</a:t>
            </a:r>
          </a:p>
          <a:p>
            <a:pPr lvl="1"/>
            <a:r>
              <a:rPr lang="en-US" dirty="0"/>
              <a:t>Presenter Title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Single-Column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Point 1</a:t>
            </a:r>
          </a:p>
          <a:p>
            <a:r>
              <a:rPr lang="en-US" dirty="0"/>
              <a:t>Point 2</a:t>
            </a:r>
          </a:p>
          <a:p>
            <a:r>
              <a:rPr lang="en-US" dirty="0"/>
              <a:t>Point 3</a:t>
            </a:r>
          </a:p>
          <a:p>
            <a:r>
              <a:rPr lang="en-US" dirty="0"/>
              <a:t>Point 4</a:t>
            </a:r>
          </a:p>
          <a:p>
            <a:r>
              <a:rPr lang="en-US" dirty="0"/>
              <a:t>Point 5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Single-Column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Two-Column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Slide Title</a:t>
            </a:r>
          </a:p>
        </p:txBody>
      </p:sp>
      <p:pic>
        <p:nvPicPr>
          <p:cNvPr id="3" name="Picture Placeholder 2" descr="Sample banner photo"/>
          <p:cNvPicPr>
            <a:picLocks noGrp="1" noChangeAspect="1"/>
          </p:cNvPicPr>
          <p:nvPr>
            <p:ph type="pic" idx="13"/>
          </p:nvPr>
        </p:nvPicPr>
        <p:blipFill>
          <a:blip r:embed="rId2"/>
          <a:stretch>
            <a:fillRect/>
          </a:stretch>
        </p:blipFill>
        <p:spPr/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  <p:pic>
        <p:nvPicPr>
          <p:cNvPr id="4" name="Picture Placeholder 3" descr="Autumn view of the campus tower"/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1811" b="1811"/>
          <a:stretch>
            <a:fillRect/>
          </a:stretch>
        </p:blipFill>
        <p:spPr/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and Text Slide Title</a:t>
            </a:r>
          </a:p>
        </p:txBody>
      </p:sp>
      <p:pic>
        <p:nvPicPr>
          <p:cNvPr id="3" name="Picture Placeholder 2" descr="Agnes Scott students on the front steps"/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7609" r="7609"/>
          <a:stretch>
            <a:fillRect/>
          </a:stretch>
        </p:blipFill>
        <p:spPr/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Point one</a:t>
            </a:r>
          </a:p>
          <a:p>
            <a:pPr lvl="1"/>
            <a:r>
              <a:rPr lang="en-US" dirty="0"/>
              <a:t>Supporting point 1</a:t>
            </a:r>
          </a:p>
          <a:p>
            <a:pPr lvl="1"/>
            <a:r>
              <a:rPr lang="en-US" dirty="0"/>
              <a:t>Supporting point 2</a:t>
            </a:r>
          </a:p>
          <a:p>
            <a:pPr lvl="1"/>
            <a:r>
              <a:rPr lang="en-US" dirty="0"/>
              <a:t>Supporting point 3</a:t>
            </a:r>
          </a:p>
          <a:p>
            <a:pPr lvl="1"/>
            <a:r>
              <a:rPr lang="en-US" dirty="0"/>
              <a:t>Supporting point 4</a:t>
            </a:r>
          </a:p>
          <a:p>
            <a:pPr lvl="1"/>
            <a:r>
              <a:rPr lang="en-US" dirty="0"/>
              <a:t>Supporting point 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gnes Scott College (Purple)">
  <a:themeElements>
    <a:clrScheme name="Agnes Scott College">
      <a:dk1>
        <a:srgbClr val="633296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gnes Scott College">
      <a:majorFont>
        <a:latin typeface="Garamond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gnes Scott College (White)">
  <a:themeElements>
    <a:clrScheme name="Agnes Scott College">
      <a:dk1>
        <a:srgbClr val="633296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gnes Scott College">
      <a:majorFont>
        <a:latin typeface="Garamond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(16:9)</PresentationFormat>
  <Slides>18</Slides>
  <Notes>0</Notes>
  <HiddenSlides>0</HiddenSlide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Agnes Scott College PowerPoint Template 2026</dc:title>
  <dc:creator>Office of Marketing and Communications</dc:creator>
  <cp:lastModifiedBy>Office of Marketing and Communications</cp:lastModifiedBy>
  <cp:revision>2</cp:revision>
  <dcterms:created xsi:type="dcterms:W3CDTF">2026-09-20T00:00:00Z</dcterms:created>
  <dcterms:modified xsi:type="dcterms:W3CDTF">2026-09-20T00:00:00Z</dcterms:modified>
</cp:coreProperties>
</file>